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xml" ContentType="application/vnd.openxmlformats-officedocument.presentationml.notesSlide+xml"/>
  <Override PartName="/ppt/tags/tag23.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9"/>
  </p:notesMasterIdLst>
  <p:handoutMasterIdLst>
    <p:handoutMasterId r:id="rId10"/>
  </p:handoutMasterIdLst>
  <p:sldIdLst>
    <p:sldId id="266" r:id="rId2"/>
    <p:sldId id="273" r:id="rId3"/>
    <p:sldId id="279" r:id="rId4"/>
    <p:sldId id="284" r:id="rId5"/>
    <p:sldId id="285" r:id="rId6"/>
    <p:sldId id="286" r:id="rId7"/>
    <p:sldId id="287" r:id="rId8"/>
  </p:sldIdLst>
  <p:sldSz cx="12192000" cy="6858000"/>
  <p:notesSz cx="6858000" cy="9144000"/>
  <p:embeddedFontLst>
    <p:embeddedFont>
      <p:font typeface="Microsoft YaHei Regular" panose="02010600030101010101" charset="-122"/>
      <p:regular r:id="rId11"/>
    </p:embeddedFont>
    <p:embeddedFont>
      <p:font typeface="微软雅黑" panose="020B0503020204020204" pitchFamily="34" charset="-122"/>
      <p:regular r:id="rId12"/>
      <p:bold r:id="rId13"/>
    </p:embeddedFont>
    <p:embeddedFont>
      <p:font typeface="隶书" panose="02010509060101010101" pitchFamily="49" charset="-122"/>
      <p:regular r:id="rId14"/>
    </p:embeddedFont>
  </p:embeddedFontLst>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70">
          <p15:clr>
            <a:srgbClr val="A4A3A4"/>
          </p15:clr>
        </p15:guide>
        <p15:guide id="2" pos="383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ui" initials="C"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95084"/>
    <a:srgbClr val="1D548B"/>
    <a:srgbClr val="BFD1EA"/>
    <a:srgbClr val="134A7F"/>
    <a:srgbClr val="D5E3F8"/>
    <a:srgbClr val="11497F"/>
    <a:srgbClr val="0265A7"/>
    <a:srgbClr val="0D3658"/>
    <a:srgbClr val="000000"/>
    <a:srgbClr val="1C4A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09" d="100"/>
          <a:sy n="109" d="100"/>
        </p:scale>
        <p:origin x="126" y="582"/>
      </p:cViewPr>
      <p:guideLst>
        <p:guide orient="horz" pos="207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handoutMaster" Target="handoutMasters/handoutMaster1.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微软雅黑" panose="020B0503020204020204" charset="-122"/>
              </a:rPr>
              <a:t>2026/4/29</a:t>
            </a:fld>
            <a:endParaRPr lang="zh-CN" altLang="en-US">
              <a:cs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cs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微软雅黑" panose="020B0503020204020204" charset="-122"/>
              </a:rPr>
              <a:t>‹#›</a:t>
            </a:fld>
            <a:endParaRPr lang="zh-CN" altLang="en-US">
              <a:cs typeface="微软雅黑" panose="020B050302020402020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cs typeface="微软雅黑" panose="020B0503020204020204" charset="-122"/>
              </a:defRPr>
            </a:lvl1pPr>
          </a:lstStyle>
          <a:p>
            <a:fld id="{D2A48B96-639E-45A3-A0BA-2464DFDB1FAA}" type="datetimeFigureOut">
              <a:rPr lang="zh-CN" altLang="en-US" smtClean="0"/>
              <a:t>2026/4/29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cs typeface="微软雅黑" panose="020B050302020402020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noFill/>
        <a:effectLst/>
      </p:bgPr>
    </p:bg>
    <p:spTree>
      <p:nvGrpSpPr>
        <p:cNvPr id="1" name=""/>
        <p:cNvGrpSpPr/>
        <p:nvPr/>
      </p:nvGrpSpPr>
      <p:grpSpPr>
        <a:xfrm>
          <a:off x="0" y="0"/>
          <a:ext cx="0" cy="0"/>
          <a:chOff x="0" y="0"/>
          <a:chExt cx="0" cy="0"/>
        </a:xfrm>
      </p:grpSpPr>
      <p:sp>
        <p:nvSpPr>
          <p:cNvPr id="16" name="日期占位符 15"/>
          <p:cNvSpPr>
            <a:spLocks noGrp="1"/>
          </p:cNvSpPr>
          <p:nvPr>
            <p:ph type="dt" sz="half" idx="10"/>
            <p:custDataLst>
              <p:tags r:id="rId1"/>
            </p:custDataLst>
          </p:nvPr>
        </p:nvSpPr>
        <p:spPr/>
        <p:txBody>
          <a:bodyPr/>
          <a:lstStyle/>
          <a:p>
            <a:fld id="{760FBDFE-C587-4B4C-A407-44438C67B59E}" type="datetimeFigureOut">
              <a:rPr lang="zh-CN" altLang="en-US" smtClean="0"/>
              <a:t>2026/4/29</a:t>
            </a:fld>
            <a:endParaRPr lang="zh-CN" altLang="en-US"/>
          </a:p>
        </p:txBody>
      </p:sp>
      <p:sp>
        <p:nvSpPr>
          <p:cNvPr id="17" name="页脚占位符 16"/>
          <p:cNvSpPr>
            <a:spLocks noGrp="1"/>
          </p:cNvSpPr>
          <p:nvPr>
            <p:ph type="ftr" sz="quarter" idx="11"/>
            <p:custDataLst>
              <p:tags r:id="rId2"/>
            </p:custDataLst>
          </p:nvPr>
        </p:nvSpPr>
        <p:spPr/>
        <p:txBody>
          <a:bodyPr/>
          <a:lstStyle/>
          <a:p>
            <a:endParaRPr lang="zh-CN" altLang="en-US" dirty="0"/>
          </a:p>
        </p:txBody>
      </p:sp>
      <p:sp>
        <p:nvSpPr>
          <p:cNvPr id="18" name="灯片编号占位符 17"/>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699"/>
    </mc:Choice>
    <mc:Fallback xmlns="">
      <p:transition spd="med"/>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bg>
      <p:bgPr>
        <a:no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2026/4/29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699"/>
    </mc:Choice>
    <mc:Fallback xmlns="">
      <p:transition spd="med"/>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699"/>
    </mc:Choice>
    <mc:Fallback xmlns="">
      <p:transition spd="med"/>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0_标题幻灯片">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699"/>
    </mc:Choice>
    <mc:Fallback xmlns="">
      <p:transition spd="med"/>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2026/4/29</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699"/>
    </mc:Choice>
    <mc:Fallback xmlns="">
      <p:transition spd="med"/>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lvl1pPr>
              <a:defRPr>
                <a:cs typeface="微软雅黑" panose="020B0503020204020204" charset="-122"/>
              </a:defRPr>
            </a:lvl1pPr>
          </a:lstStyle>
          <a:p>
            <a:r>
              <a:rPr lang="zh-CN" altLang="en-US"/>
              <a:t>单击此处编辑母版标题样式</a:t>
            </a:r>
          </a:p>
        </p:txBody>
      </p:sp>
      <p:sp>
        <p:nvSpPr>
          <p:cNvPr id="3" name="内容占位符 2"/>
          <p:cNvSpPr>
            <a:spLocks noGrp="1"/>
          </p:cNvSpPr>
          <p:nvPr>
            <p:ph idx="1"/>
          </p:nvPr>
        </p:nvSpPr>
        <p:spPr>
          <a:xfrm>
            <a:off x="838200" y="1825625"/>
            <a:ext cx="10515600" cy="4351338"/>
          </a:xfrm>
        </p:spPr>
        <p:txBody>
          <a:bodyPr/>
          <a:lstStyle>
            <a:lvl1pPr>
              <a:defRPr>
                <a:cs typeface="微软雅黑" panose="020B0503020204020204" charset="-122"/>
              </a:defRPr>
            </a:lvl1pPr>
            <a:lvl2pPr>
              <a:defRPr>
                <a:cs typeface="微软雅黑" panose="020B0503020204020204" charset="-122"/>
              </a:defRPr>
            </a:lvl2pPr>
            <a:lvl3pPr>
              <a:defRPr>
                <a:cs typeface="微软雅黑" panose="020B0503020204020204" charset="-122"/>
              </a:defRPr>
            </a:lvl3pPr>
            <a:lvl4pPr>
              <a:defRPr>
                <a:cs typeface="微软雅黑" panose="020B0503020204020204" charset="-122"/>
              </a:defRPr>
            </a:lvl4pPr>
            <a:lvl5pPr>
              <a:defRPr>
                <a:cs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2026/4/29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699"/>
    </mc:Choice>
    <mc:Fallback xmlns="">
      <p:transition spd="med"/>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email"/>
          <a:srcRect/>
          <a:stretch>
            <a:fillRect/>
          </a:stretch>
        </p:blipFill>
        <p:spPr>
          <a:xfrm>
            <a:off x="1" y="-1"/>
            <a:ext cx="12192000" cy="6858001"/>
          </a:xfrm>
          <a:prstGeom prst="rect">
            <a:avLst/>
          </a:prstGeom>
        </p:spPr>
      </p:pic>
      <p:sp>
        <p:nvSpPr>
          <p:cNvPr id="4" name="日期占位符 3"/>
          <p:cNvSpPr>
            <a:spLocks noGrp="1"/>
          </p:cNvSpPr>
          <p:nvPr>
            <p:ph type="dt" sz="half" idx="10"/>
          </p:nvPr>
        </p:nvSpPr>
        <p:spPr/>
        <p:txBody>
          <a:bodyPr/>
          <a:lstStyle/>
          <a:p>
            <a:fld id="{C6B9EEAA-CCD0-43F5-9208-B375981BDCC9}" type="datetimeFigureOut">
              <a:rPr lang="zh-CN" altLang="en-US" smtClean="0"/>
              <a:t>2026/4/29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1F2F97-71B5-47F9-9000-DC2BE7946ACA}" type="slidenum">
              <a:rPr lang="zh-CN" altLang="en-US" smtClean="0"/>
              <a:t>‹#›</a:t>
            </a:fld>
            <a:endParaRPr lang="zh-CN" altLang="en-US"/>
          </a:p>
        </p:txBody>
      </p:sp>
      <p:sp>
        <p:nvSpPr>
          <p:cNvPr id="8" name="任意多边形: 形状 7"/>
          <p:cNvSpPr/>
          <p:nvPr userDrawn="1"/>
        </p:nvSpPr>
        <p:spPr>
          <a:xfrm rot="20127232">
            <a:off x="-1117030" y="-603942"/>
            <a:ext cx="6576860" cy="8569074"/>
          </a:xfrm>
          <a:custGeom>
            <a:avLst/>
            <a:gdLst>
              <a:gd name="connsiteX0" fmla="*/ 2858042 w 6576860"/>
              <a:gd name="connsiteY0" fmla="*/ 0 h 8569074"/>
              <a:gd name="connsiteX1" fmla="*/ 6576860 w 6576860"/>
              <a:gd name="connsiteY1" fmla="*/ 1698381 h 8569074"/>
              <a:gd name="connsiteX2" fmla="*/ 6576860 w 6576860"/>
              <a:gd name="connsiteY2" fmla="*/ 8027898 h 8569074"/>
              <a:gd name="connsiteX3" fmla="*/ 6035684 w 6576860"/>
              <a:gd name="connsiteY3" fmla="*/ 8569074 h 8569074"/>
              <a:gd name="connsiteX4" fmla="*/ 5060294 w 6576860"/>
              <a:gd name="connsiteY4" fmla="*/ 8569074 h 8569074"/>
              <a:gd name="connsiteX5" fmla="*/ 0 w 6576860"/>
              <a:gd name="connsiteY5" fmla="*/ 6258043 h 8569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76860" h="8569074">
                <a:moveTo>
                  <a:pt x="2858042" y="0"/>
                </a:moveTo>
                <a:lnTo>
                  <a:pt x="6576860" y="1698381"/>
                </a:lnTo>
                <a:lnTo>
                  <a:pt x="6576860" y="8027898"/>
                </a:lnTo>
                <a:cubicBezTo>
                  <a:pt x="6576860" y="8326781"/>
                  <a:pt x="6334567" y="8569074"/>
                  <a:pt x="6035684" y="8569074"/>
                </a:cubicBezTo>
                <a:lnTo>
                  <a:pt x="5060294" y="8569074"/>
                </a:lnTo>
                <a:lnTo>
                  <a:pt x="0" y="6258043"/>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任意多边形: 形状 8"/>
          <p:cNvSpPr/>
          <p:nvPr userDrawn="1"/>
        </p:nvSpPr>
        <p:spPr>
          <a:xfrm rot="20127232">
            <a:off x="-1159201" y="-517857"/>
            <a:ext cx="6394108" cy="8310439"/>
          </a:xfrm>
          <a:custGeom>
            <a:avLst/>
            <a:gdLst>
              <a:gd name="connsiteX0" fmla="*/ 2854423 w 6394108"/>
              <a:gd name="connsiteY0" fmla="*/ 0 h 8310439"/>
              <a:gd name="connsiteX1" fmla="*/ 6394108 w 6394108"/>
              <a:gd name="connsiteY1" fmla="*/ 1616571 h 8310439"/>
              <a:gd name="connsiteX2" fmla="*/ 6394108 w 6394108"/>
              <a:gd name="connsiteY2" fmla="*/ 7769263 h 8310439"/>
              <a:gd name="connsiteX3" fmla="*/ 5852932 w 6394108"/>
              <a:gd name="connsiteY3" fmla="*/ 8310439 h 8310439"/>
              <a:gd name="connsiteX4" fmla="*/ 4511334 w 6394108"/>
              <a:gd name="connsiteY4" fmla="*/ 8310439 h 8310439"/>
              <a:gd name="connsiteX5" fmla="*/ 0 w 6394108"/>
              <a:gd name="connsiteY5" fmla="*/ 6250118 h 8310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94108" h="8310439">
                <a:moveTo>
                  <a:pt x="2854423" y="0"/>
                </a:moveTo>
                <a:lnTo>
                  <a:pt x="6394108" y="1616571"/>
                </a:lnTo>
                <a:lnTo>
                  <a:pt x="6394108" y="7769263"/>
                </a:lnTo>
                <a:cubicBezTo>
                  <a:pt x="6394108" y="8068146"/>
                  <a:pt x="6151815" y="8310439"/>
                  <a:pt x="5852932" y="8310439"/>
                </a:cubicBezTo>
                <a:lnTo>
                  <a:pt x="4511334" y="8310439"/>
                </a:lnTo>
                <a:lnTo>
                  <a:pt x="0" y="6250118"/>
                </a:lnTo>
                <a:close/>
              </a:path>
            </a:pathLst>
          </a:custGeom>
          <a:gradFill flip="none" rotWithShape="1">
            <a:gsLst>
              <a:gs pos="0">
                <a:srgbClr val="2F92DB"/>
              </a:gs>
              <a:gs pos="100000">
                <a:srgbClr val="16538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userDrawn="1"/>
        </p:nvSpPr>
        <p:spPr>
          <a:xfrm rot="14592040">
            <a:off x="9605976" y="1073295"/>
            <a:ext cx="4910568" cy="2187489"/>
          </a:xfrm>
          <a:custGeom>
            <a:avLst/>
            <a:gdLst>
              <a:gd name="connsiteX0" fmla="*/ 4330618 w 4910568"/>
              <a:gd name="connsiteY0" fmla="*/ 2187489 h 2187489"/>
              <a:gd name="connsiteX1" fmla="*/ 0 w 4910568"/>
              <a:gd name="connsiteY1" fmla="*/ 0 h 2187489"/>
              <a:gd name="connsiteX2" fmla="*/ 4345190 w 4910568"/>
              <a:gd name="connsiteY2" fmla="*/ 1 h 2187489"/>
              <a:gd name="connsiteX3" fmla="*/ 4565261 w 4910568"/>
              <a:gd name="connsiteY3" fmla="*/ 44431 h 2187489"/>
              <a:gd name="connsiteX4" fmla="*/ 4910568 w 4910568"/>
              <a:gd name="connsiteY4" fmla="*/ 565379 h 2187489"/>
              <a:gd name="connsiteX5" fmla="*/ 4910568 w 4910568"/>
              <a:gd name="connsiteY5" fmla="*/ 1039349 h 218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10568" h="2187489">
                <a:moveTo>
                  <a:pt x="4330618" y="2187489"/>
                </a:moveTo>
                <a:lnTo>
                  <a:pt x="0" y="0"/>
                </a:lnTo>
                <a:lnTo>
                  <a:pt x="4345190" y="1"/>
                </a:lnTo>
                <a:cubicBezTo>
                  <a:pt x="4423252" y="1"/>
                  <a:pt x="4497620" y="15822"/>
                  <a:pt x="4565261" y="44431"/>
                </a:cubicBezTo>
                <a:cubicBezTo>
                  <a:pt x="4768183" y="130260"/>
                  <a:pt x="4910568" y="331192"/>
                  <a:pt x="4910568" y="565379"/>
                </a:cubicBezTo>
                <a:lnTo>
                  <a:pt x="4910568" y="1039349"/>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userDrawn="1"/>
        </p:nvSpPr>
        <p:spPr>
          <a:xfrm rot="14592040">
            <a:off x="9935336" y="1021559"/>
            <a:ext cx="4328066" cy="1978645"/>
          </a:xfrm>
          <a:custGeom>
            <a:avLst/>
            <a:gdLst>
              <a:gd name="connsiteX0" fmla="*/ 4328066 w 4328066"/>
              <a:gd name="connsiteY0" fmla="*/ 1165174 h 1978645"/>
              <a:gd name="connsiteX1" fmla="*/ 3917164 w 4328066"/>
              <a:gd name="connsiteY1" fmla="*/ 1978645 h 1978645"/>
              <a:gd name="connsiteX2" fmla="*/ 0 w 4328066"/>
              <a:gd name="connsiteY2" fmla="*/ 0 h 1978645"/>
              <a:gd name="connsiteX3" fmla="*/ 3762688 w 4328066"/>
              <a:gd name="connsiteY3" fmla="*/ 0 h 1978645"/>
              <a:gd name="connsiteX4" fmla="*/ 3982759 w 4328066"/>
              <a:gd name="connsiteY4" fmla="*/ 44430 h 1978645"/>
              <a:gd name="connsiteX5" fmla="*/ 4328066 w 4328066"/>
              <a:gd name="connsiteY5" fmla="*/ 565378 h 197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8066" h="1978645">
                <a:moveTo>
                  <a:pt x="4328066" y="1165174"/>
                </a:moveTo>
                <a:lnTo>
                  <a:pt x="3917164" y="1978645"/>
                </a:lnTo>
                <a:lnTo>
                  <a:pt x="0" y="0"/>
                </a:lnTo>
                <a:lnTo>
                  <a:pt x="3762688" y="0"/>
                </a:lnTo>
                <a:cubicBezTo>
                  <a:pt x="3840750" y="0"/>
                  <a:pt x="3915118" y="15821"/>
                  <a:pt x="3982759" y="44430"/>
                </a:cubicBezTo>
                <a:cubicBezTo>
                  <a:pt x="4185681" y="130259"/>
                  <a:pt x="4328066" y="331191"/>
                  <a:pt x="4328066" y="565378"/>
                </a:cubicBezTo>
                <a:close/>
              </a:path>
            </a:pathLst>
          </a:custGeom>
          <a:gradFill>
            <a:gsLst>
              <a:gs pos="0">
                <a:srgbClr val="2F92DB"/>
              </a:gs>
              <a:gs pos="100000">
                <a:srgbClr val="16538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699"/>
    </mc:Choice>
    <mc:Fallback xmlns="">
      <p:transition spd="med"/>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5.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4.xml"/><Relationship Id="rId5" Type="http://schemas.openxmlformats.org/officeDocument/2006/relationships/slideLayout" Target="../slideLayouts/slideLayout5.xml"/><Relationship Id="rId10" Type="http://schemas.openxmlformats.org/officeDocument/2006/relationships/tags" Target="../tags/tag3.xml"/><Relationship Id="rId4" Type="http://schemas.openxmlformats.org/officeDocument/2006/relationships/slideLayout" Target="../slideLayouts/slideLayout4.xml"/><Relationship Id="rId9"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custDataLst>
              <p:tags r:id="rId10"/>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微软雅黑" panose="020B0503020204020204" charset="-122"/>
                <a:cs typeface="微软雅黑" panose="020B0503020204020204" charset="-122"/>
              </a:defRPr>
            </a:lvl1pPr>
          </a:lstStyle>
          <a:p>
            <a:fld id="{760FBDFE-C587-4B4C-A407-44438C67B59E}" type="datetimeFigureOut">
              <a:rPr lang="zh-CN" altLang="en-US" smtClean="0"/>
              <a:t>2026/4/29</a:t>
            </a:fld>
            <a:endParaRPr lang="zh-CN" altLang="en-US"/>
          </a:p>
        </p:txBody>
      </p:sp>
      <p:sp>
        <p:nvSpPr>
          <p:cNvPr id="5" name="页脚占位符 4"/>
          <p:cNvSpPr>
            <a:spLocks noGrp="1"/>
          </p:cNvSpPr>
          <p:nvPr>
            <p:ph type="ftr" sz="quarter" idx="3"/>
            <p:custDataLst>
              <p:tags r:id="rId11"/>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微软雅黑" panose="020B0503020204020204" charset="-122"/>
                <a:cs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2"/>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微软雅黑" panose="020B0503020204020204" charset="-122"/>
                <a:cs typeface="微软雅黑" panose="020B0503020204020204" charset="-122"/>
              </a:defRPr>
            </a:lvl1pPr>
          </a:lstStyle>
          <a:p>
            <a:fld id="{49AE70B2-8BF9-45C0-BB95-33D1B9D3A854}" type="slidenum">
              <a:rPr lang="zh-CN" altLang="en-US" smtClean="0"/>
              <a:t>‹#›</a:t>
            </a:fld>
            <a:endParaRPr lang="zh-CN" altLang="en-US" dirty="0"/>
          </a:p>
        </p:txBody>
      </p:sp>
    </p:spTree>
    <p:custDataLst>
      <p:tags r:id="rId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xmlns:p14="http://schemas.microsoft.com/office/powerpoint/2010/main">
    <mc:Choice Requires="p14">
      <p:transition spd="med" p14:dur="699"/>
    </mc:Choice>
    <mc:Fallback xmlns="">
      <p:transition spd="med"/>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image" Target="../media/image3.png"/><Relationship Id="rId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2.xml"/><Relationship Id="rId3" Type="http://schemas.openxmlformats.org/officeDocument/2006/relationships/tags" Target="../tags/tag19.xml"/><Relationship Id="rId7"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10" Type="http://schemas.openxmlformats.org/officeDocument/2006/relationships/image" Target="../media/image11.png"/><Relationship Id="rId4" Type="http://schemas.openxmlformats.org/officeDocument/2006/relationships/tags" Target="../tags/tag20.xml"/><Relationship Id="rId9"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35" y="-14605"/>
            <a:ext cx="12186920" cy="6847205"/>
          </a:xfrm>
          <a:prstGeom prst="rect">
            <a:avLst/>
          </a:prstGeom>
          <a:gradFill>
            <a:gsLst>
              <a:gs pos="100000">
                <a:srgbClr val="E1ECFA"/>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资源 1"/>
          <p:cNvPicPr>
            <a:picLocks noChangeAspect="1"/>
          </p:cNvPicPr>
          <p:nvPr/>
        </p:nvPicPr>
        <p:blipFill>
          <a:blip r:embed="rId3"/>
          <a:stretch>
            <a:fillRect/>
          </a:stretch>
        </p:blipFill>
        <p:spPr>
          <a:xfrm>
            <a:off x="10160" y="0"/>
            <a:ext cx="12192000" cy="4460875"/>
          </a:xfrm>
          <a:prstGeom prst="rect">
            <a:avLst/>
          </a:prstGeom>
        </p:spPr>
      </p:pic>
      <p:pic>
        <p:nvPicPr>
          <p:cNvPr id="11" name="图片 10" descr="1111"/>
          <p:cNvPicPr>
            <a:picLocks noChangeAspect="1"/>
          </p:cNvPicPr>
          <p:nvPr/>
        </p:nvPicPr>
        <p:blipFill>
          <a:blip r:embed="rId4"/>
          <a:srcRect r="26377" b="11259"/>
          <a:stretch>
            <a:fillRect/>
          </a:stretch>
        </p:blipFill>
        <p:spPr>
          <a:xfrm>
            <a:off x="4123690" y="-184785"/>
            <a:ext cx="8064500" cy="6331585"/>
          </a:xfrm>
          <a:prstGeom prst="round2DiagRect">
            <a:avLst>
              <a:gd name="adj1" fmla="val 39875"/>
              <a:gd name="adj2" fmla="val 0"/>
            </a:avLst>
          </a:prstGeom>
        </p:spPr>
      </p:pic>
      <p:pic>
        <p:nvPicPr>
          <p:cNvPr id="3" name="图片 2" descr="资源 2"/>
          <p:cNvPicPr>
            <a:picLocks noChangeAspect="1"/>
          </p:cNvPicPr>
          <p:nvPr/>
        </p:nvPicPr>
        <p:blipFill>
          <a:blip r:embed="rId5"/>
          <a:stretch>
            <a:fillRect/>
          </a:stretch>
        </p:blipFill>
        <p:spPr>
          <a:xfrm>
            <a:off x="-3810" y="2484755"/>
            <a:ext cx="12192000" cy="4373245"/>
          </a:xfrm>
          <a:prstGeom prst="rect">
            <a:avLst/>
          </a:prstGeom>
        </p:spPr>
      </p:pic>
      <p:sp>
        <p:nvSpPr>
          <p:cNvPr id="39" name="文本框 38"/>
          <p:cNvSpPr txBox="1"/>
          <p:nvPr/>
        </p:nvSpPr>
        <p:spPr>
          <a:xfrm>
            <a:off x="957580" y="1402715"/>
            <a:ext cx="4994910" cy="1955800"/>
          </a:xfrm>
          <a:prstGeom prst="rect">
            <a:avLst/>
          </a:prstGeom>
          <a:noFill/>
        </p:spPr>
        <p:txBody>
          <a:bodyPr wrap="square" rtlCol="0">
            <a:spAutoFit/>
          </a:bodyPr>
          <a:lstStyle/>
          <a:p>
            <a:pPr algn="l">
              <a:lnSpc>
                <a:spcPct val="120000"/>
              </a:lnSpc>
            </a:pPr>
            <a:r>
              <a:rPr lang="zh-CN" altLang="en-US" sz="5400" b="1" spc="600" dirty="0">
                <a:solidFill>
                  <a:srgbClr val="11497F"/>
                </a:solidFill>
                <a:effectLst>
                  <a:outerShdw blurRad="38100" dist="25400" dir="2700000" algn="tl" rotWithShape="0">
                    <a:prstClr val="black">
                      <a:alpha val="25000"/>
                    </a:prstClr>
                  </a:outerShdw>
                </a:effectLst>
                <a:latin typeface="微软雅黑" panose="020B0503020204020204" charset="-122"/>
                <a:ea typeface="微软雅黑" panose="020B0503020204020204" charset="-122"/>
                <a:cs typeface="微软雅黑" panose="020B0503020204020204" charset="-122"/>
                <a:sym typeface="+mn-lt"/>
              </a:rPr>
              <a:t>北京科技大学</a:t>
            </a:r>
          </a:p>
          <a:p>
            <a:pPr algn="l">
              <a:lnSpc>
                <a:spcPct val="120000"/>
              </a:lnSpc>
            </a:pPr>
            <a:r>
              <a:rPr lang="zh-CN" altLang="en-US" sz="4700" b="1" spc="600" dirty="0">
                <a:solidFill>
                  <a:schemeClr val="tx1">
                    <a:lumMod val="75000"/>
                    <a:lumOff val="25000"/>
                  </a:schemeClr>
                </a:solidFill>
                <a:effectLst>
                  <a:outerShdw blurRad="38100" dist="25400" dir="2700000" algn="tl" rotWithShape="0">
                    <a:prstClr val="black">
                      <a:alpha val="25000"/>
                    </a:prstClr>
                  </a:outerShdw>
                </a:effectLst>
                <a:latin typeface="微软雅黑" panose="020B0503020204020204" charset="-122"/>
                <a:ea typeface="微软雅黑" panose="020B0503020204020204" charset="-122"/>
                <a:cs typeface="微软雅黑" panose="020B0503020204020204" charset="-122"/>
                <a:sym typeface="+mn-lt"/>
              </a:rPr>
              <a:t>经济管理学院</a:t>
            </a:r>
          </a:p>
        </p:txBody>
      </p:sp>
      <p:sp>
        <p:nvSpPr>
          <p:cNvPr id="40" name="文本框 39"/>
          <p:cNvSpPr txBox="1"/>
          <p:nvPr/>
        </p:nvSpPr>
        <p:spPr>
          <a:xfrm>
            <a:off x="957580" y="3444875"/>
            <a:ext cx="5146675" cy="306705"/>
          </a:xfrm>
          <a:prstGeom prst="rect">
            <a:avLst/>
          </a:prstGeom>
          <a:noFill/>
        </p:spPr>
        <p:txBody>
          <a:bodyPr wrap="square">
            <a:spAutoFit/>
          </a:bodyPr>
          <a:lstStyle/>
          <a:p>
            <a:pPr algn="l"/>
            <a:r>
              <a:rPr lang="zh-CN" altLang="en-US" sz="1400" b="1" dirty="0">
                <a:solidFill>
                  <a:srgbClr val="11497F"/>
                </a:solidFill>
                <a:effectLst>
                  <a:outerShdw blurRad="38100" dist="25400" dir="2700000" algn="tl" rotWithShape="0">
                    <a:prstClr val="black">
                      <a:alpha val="25000"/>
                    </a:prstClr>
                  </a:outerShdw>
                </a:effectLst>
                <a:uFillTx/>
                <a:latin typeface="微软雅黑" panose="020B0503020204020204" charset="-122"/>
                <a:ea typeface="微软雅黑" panose="020B0503020204020204" charset="-122"/>
                <a:cs typeface="微软雅黑" panose="020B0503020204020204" charset="-122"/>
                <a:sym typeface="+mn-ea"/>
              </a:rPr>
              <a:t>School of Economics and Management, USTB</a:t>
            </a:r>
          </a:p>
        </p:txBody>
      </p:sp>
      <p:sp>
        <p:nvSpPr>
          <p:cNvPr id="32" name="圆角矩形 31"/>
          <p:cNvSpPr/>
          <p:nvPr/>
        </p:nvSpPr>
        <p:spPr>
          <a:xfrm>
            <a:off x="1052195" y="4639310"/>
            <a:ext cx="1292860" cy="356870"/>
          </a:xfrm>
          <a:prstGeom prst="roundRect">
            <a:avLst/>
          </a:prstGeom>
          <a:gradFill>
            <a:gsLst>
              <a:gs pos="56000">
                <a:srgbClr val="00508F"/>
              </a:gs>
              <a:gs pos="0">
                <a:srgbClr val="025FA8">
                  <a:lumMod val="90000"/>
                  <a:lumOff val="10000"/>
                </a:srgbClr>
              </a:gs>
            </a:gsLst>
            <a:lin ang="5400000" scaled="0"/>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reflection blurRad="63500" stA="39000" endA="300" endPos="6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spc="150" dirty="0">
                <a:solidFill>
                  <a:schemeClr val="bg1"/>
                </a:solidFill>
                <a:effectLst/>
                <a:uFillTx/>
                <a:latin typeface="微软雅黑" panose="020B0503020204020204" charset="-122"/>
                <a:ea typeface="微软雅黑" panose="020B0503020204020204" charset="-122"/>
                <a:cs typeface="微软雅黑" panose="020B0503020204020204" charset="-122"/>
              </a:rPr>
              <a:t>姓名</a:t>
            </a:r>
          </a:p>
        </p:txBody>
      </p:sp>
      <p:sp>
        <p:nvSpPr>
          <p:cNvPr id="18" name="圆角矩形 17"/>
          <p:cNvSpPr/>
          <p:nvPr/>
        </p:nvSpPr>
        <p:spPr>
          <a:xfrm>
            <a:off x="2872105" y="4637405"/>
            <a:ext cx="1711325" cy="356870"/>
          </a:xfrm>
          <a:prstGeom prst="roundRect">
            <a:avLst/>
          </a:prstGeom>
          <a:gradFill>
            <a:gsLst>
              <a:gs pos="56000">
                <a:srgbClr val="00508F"/>
              </a:gs>
              <a:gs pos="0">
                <a:srgbClr val="025FA8">
                  <a:lumMod val="90000"/>
                  <a:lumOff val="10000"/>
                </a:srgbClr>
              </a:gs>
            </a:gsLst>
            <a:lin ang="5400000" scaled="0"/>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reflection blurRad="63500" stA="39000" endA="300" endPos="6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1600" b="1" spc="150" dirty="0">
                <a:solidFill>
                  <a:schemeClr val="bg1"/>
                </a:solidFill>
                <a:effectLst/>
                <a:uFillTx/>
                <a:latin typeface="微软雅黑" panose="020B0503020204020204" charset="-122"/>
                <a:ea typeface="微软雅黑" panose="020B0503020204020204" charset="-122"/>
                <a:cs typeface="微软雅黑" panose="020B0503020204020204" charset="-122"/>
                <a:sym typeface="+mn-ea"/>
              </a:rPr>
              <a:t>20</a:t>
            </a:r>
            <a:r>
              <a:rPr lang="en-US" altLang="zh-CN" sz="1600" b="1" spc="150" dirty="0">
                <a:solidFill>
                  <a:schemeClr val="bg1"/>
                </a:solidFill>
                <a:effectLst/>
                <a:uFillTx/>
                <a:latin typeface="微软雅黑" panose="020B0503020204020204" charset="-122"/>
                <a:ea typeface="微软雅黑" panose="020B0503020204020204" charset="-122"/>
                <a:cs typeface="微软雅黑" panose="020B0503020204020204" charset="-122"/>
                <a:sym typeface="+mn-ea"/>
              </a:rPr>
              <a:t>XX</a:t>
            </a:r>
            <a:r>
              <a:rPr lang="zh-CN" altLang="en-US" sz="1600" b="1" spc="150" dirty="0">
                <a:solidFill>
                  <a:schemeClr val="bg1"/>
                </a:solidFill>
                <a:effectLst/>
                <a:uFillTx/>
                <a:latin typeface="微软雅黑" panose="020B0503020204020204" charset="-122"/>
                <a:ea typeface="微软雅黑" panose="020B0503020204020204" charset="-122"/>
                <a:cs typeface="微软雅黑" panose="020B0503020204020204" charset="-122"/>
                <a:sym typeface="+mn-ea"/>
              </a:rPr>
              <a:t>.XX.XX</a:t>
            </a:r>
          </a:p>
        </p:txBody>
      </p:sp>
      <p:sp>
        <p:nvSpPr>
          <p:cNvPr id="2" name="文本框 1" descr="7b0a20202020227461726765744d6f64756c65223a202270726f636573734f6e6c696e65466f6e7473220a7d0a"/>
          <p:cNvSpPr txBox="1"/>
          <p:nvPr/>
        </p:nvSpPr>
        <p:spPr>
          <a:xfrm>
            <a:off x="10300970" y="4721860"/>
            <a:ext cx="1728470" cy="902970"/>
          </a:xfrm>
          <a:prstGeom prst="rect">
            <a:avLst/>
          </a:prstGeom>
          <a:noFill/>
          <a:effectLst>
            <a:outerShdw blurRad="50800" dist="50800" dir="5400000" algn="ctr" rotWithShape="0">
              <a:srgbClr val="002F53">
                <a:alpha val="35000"/>
              </a:srgbClr>
            </a:outerShdw>
          </a:effectLst>
        </p:spPr>
        <p:txBody>
          <a:bodyPr wrap="square" rtlCol="0">
            <a:spAutoFit/>
          </a:bodyPr>
          <a:lstStyle/>
          <a:p>
            <a:pPr algn="l">
              <a:lnSpc>
                <a:spcPct val="110000"/>
              </a:lnSpc>
            </a:pPr>
            <a:r>
              <a:rPr lang="zh-CN" altLang="en-US" sz="2400" dirty="0">
                <a:solidFill>
                  <a:schemeClr val="bg1"/>
                </a:solidFill>
                <a:uFillTx/>
                <a:latin typeface="隶书" panose="02010509060101010101" charset="-122"/>
                <a:ea typeface="隶书" panose="02010509060101010101" charset="-122"/>
                <a:cs typeface="隶书" panose="02010509060101010101" charset="-122"/>
                <a:sym typeface="微软雅黑" panose="020B0503020204020204" charset="-122"/>
              </a:rPr>
              <a:t>德性实践</a:t>
            </a:r>
            <a:r>
              <a:rPr lang="en-US" altLang="zh-CN" sz="2400" dirty="0">
                <a:solidFill>
                  <a:schemeClr val="bg1"/>
                </a:solidFill>
                <a:uFillTx/>
                <a:latin typeface="隶书" panose="02010509060101010101" charset="-122"/>
                <a:ea typeface="隶书" panose="02010509060101010101" charset="-122"/>
                <a:cs typeface="隶书" panose="02010509060101010101" charset="-122"/>
                <a:sym typeface="微软雅黑" panose="020B0503020204020204" charset="-122"/>
              </a:rPr>
              <a:t> </a:t>
            </a:r>
          </a:p>
          <a:p>
            <a:pPr algn="l">
              <a:lnSpc>
                <a:spcPct val="110000"/>
              </a:lnSpc>
            </a:pPr>
            <a:r>
              <a:rPr lang="en-US" altLang="zh-CN" sz="2400" dirty="0">
                <a:solidFill>
                  <a:schemeClr val="bg1"/>
                </a:solidFill>
                <a:uFillTx/>
                <a:latin typeface="隶书" panose="02010509060101010101" charset="-122"/>
                <a:ea typeface="隶书" panose="02010509060101010101" charset="-122"/>
                <a:cs typeface="隶书" panose="02010509060101010101" charset="-122"/>
                <a:sym typeface="微软雅黑" panose="020B0503020204020204" charset="-122"/>
              </a:rPr>
              <a:t>  </a:t>
            </a:r>
            <a:r>
              <a:rPr lang="zh-CN" altLang="en-US" sz="2400" dirty="0">
                <a:solidFill>
                  <a:schemeClr val="bg1"/>
                </a:solidFill>
                <a:uFillTx/>
                <a:latin typeface="隶书" panose="02010509060101010101" charset="-122"/>
                <a:ea typeface="隶书" panose="02010509060101010101" charset="-122"/>
                <a:cs typeface="隶书" panose="02010509060101010101" charset="-122"/>
                <a:sym typeface="微软雅黑" panose="020B0503020204020204" charset="-122"/>
              </a:rPr>
              <a:t>学道创新</a:t>
            </a:r>
          </a:p>
        </p:txBody>
      </p:sp>
      <p:pic>
        <p:nvPicPr>
          <p:cNvPr id="8" name="图片 7">
            <a:extLst>
              <a:ext uri="{FF2B5EF4-FFF2-40B4-BE49-F238E27FC236}">
                <a16:creationId xmlns:a16="http://schemas.microsoft.com/office/drawing/2014/main" id="{7C11C821-82F0-2F33-2A99-25191EF3503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2468" y="210652"/>
            <a:ext cx="4241946" cy="95989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699"/>
    </mc:Choice>
    <mc:Fallback xmlns="">
      <p:transition spd="med"/>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4642485" cy="6858635"/>
          </a:xfrm>
          <a:prstGeom prst="rect">
            <a:avLst/>
          </a:prstGeom>
          <a:gradFill>
            <a:gsLst>
              <a:gs pos="100000">
                <a:srgbClr val="1F5690"/>
              </a:gs>
              <a:gs pos="0">
                <a:srgbClr val="11497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1111"/>
          <p:cNvPicPr>
            <a:picLocks noChangeAspect="1"/>
          </p:cNvPicPr>
          <p:nvPr/>
        </p:nvPicPr>
        <p:blipFill>
          <a:blip r:embed="rId5">
            <a:alphaModFix amt="66000"/>
          </a:blip>
          <a:srcRect t="1775" r="33239" b="1943"/>
          <a:stretch>
            <a:fillRect/>
          </a:stretch>
        </p:blipFill>
        <p:spPr>
          <a:xfrm>
            <a:off x="-614680" y="1751330"/>
            <a:ext cx="5257165" cy="5106670"/>
          </a:xfrm>
          <a:prstGeom prst="rect">
            <a:avLst/>
          </a:prstGeom>
        </p:spPr>
      </p:pic>
      <p:sp>
        <p:nvSpPr>
          <p:cNvPr id="3" name="矩形 2"/>
          <p:cNvSpPr/>
          <p:nvPr userDrawn="1">
            <p:custDataLst>
              <p:tags r:id="rId2"/>
            </p:custDataLst>
          </p:nvPr>
        </p:nvSpPr>
        <p:spPr>
          <a:xfrm>
            <a:off x="0" y="0"/>
            <a:ext cx="4642485" cy="6858000"/>
          </a:xfrm>
          <a:prstGeom prst="rect">
            <a:avLst/>
          </a:prstGeom>
          <a:solidFill>
            <a:srgbClr val="0265A7">
              <a:alpha val="40000"/>
            </a:srgbClr>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p>
            <a:pPr marL="0" indent="0" algn="l" defTabSz="0" rtl="0" eaLnBrk="1" latinLnBrk="0" hangingPunct="1">
              <a:buNone/>
            </a:pPr>
            <a:endParaRPr lang="zh-CN" altLang="en-US" sz="1400" b="1" dirty="0">
              <a:solidFill>
                <a:schemeClr val="dk1"/>
              </a:solidFill>
              <a:latin typeface="微软雅黑" panose="020B0503020204020204" charset="-122"/>
              <a:ea typeface="微软雅黑" panose="020B0503020204020204" charset="-122"/>
            </a:endParaRPr>
          </a:p>
        </p:txBody>
      </p:sp>
      <p:grpSp>
        <p:nvGrpSpPr>
          <p:cNvPr id="40" name="组合 39"/>
          <p:cNvGrpSpPr/>
          <p:nvPr/>
        </p:nvGrpSpPr>
        <p:grpSpPr>
          <a:xfrm>
            <a:off x="452755" y="727419"/>
            <a:ext cx="4642485" cy="1451870"/>
            <a:chOff x="544" y="1319"/>
            <a:chExt cx="7311" cy="2286"/>
          </a:xfrm>
          <a:effectLst>
            <a:outerShdw blurRad="38100" dist="50800" algn="l" rotWithShape="0">
              <a:srgbClr val="0D3658">
                <a:alpha val="97000"/>
              </a:srgbClr>
            </a:outerShdw>
          </a:effectLst>
        </p:grpSpPr>
        <p:grpSp>
          <p:nvGrpSpPr>
            <p:cNvPr id="9" name="组合 8"/>
            <p:cNvGrpSpPr/>
            <p:nvPr/>
          </p:nvGrpSpPr>
          <p:grpSpPr>
            <a:xfrm>
              <a:off x="544" y="1319"/>
              <a:ext cx="7311" cy="1210"/>
              <a:chOff x="1673" y="4841"/>
              <a:chExt cx="7311" cy="1210"/>
            </a:xfrm>
          </p:grpSpPr>
          <p:sp>
            <p:nvSpPr>
              <p:cNvPr id="11" name="文本框 10"/>
              <p:cNvSpPr txBox="1"/>
              <p:nvPr>
                <p:custDataLst>
                  <p:tags r:id="rId3"/>
                </p:custDataLst>
              </p:nvPr>
            </p:nvSpPr>
            <p:spPr>
              <a:xfrm>
                <a:off x="1673" y="4841"/>
                <a:ext cx="7311" cy="1210"/>
              </a:xfrm>
              <a:prstGeom prst="rect">
                <a:avLst/>
              </a:prstGeom>
              <a:noFill/>
              <a:effectLst/>
              <a:scene3d>
                <a:camera prst="orthographicFront"/>
                <a:lightRig rig="threePt" dir="t"/>
              </a:scene3d>
              <a:sp3d/>
            </p:spPr>
            <p:txBody>
              <a:bodyPr wrap="square" rtlCol="0">
                <a:spAutoFit/>
              </a:bodyPr>
              <a:lstStyle/>
              <a:p>
                <a:pPr algn="l">
                  <a:buClrTx/>
                  <a:buSzTx/>
                  <a:buFontTx/>
                </a:pPr>
                <a:r>
                  <a:rPr lang="en-US" altLang="zh-CN" sz="4400" b="1">
                    <a:solidFill>
                      <a:schemeClr val="bg1"/>
                    </a:solidFill>
                    <a:effectLst>
                      <a:glow rad="63500">
                        <a:schemeClr val="accent1">
                          <a:lumMod val="20000"/>
                          <a:lumOff val="80000"/>
                          <a:alpha val="0"/>
                        </a:schemeClr>
                      </a:glow>
                    </a:effectLst>
                    <a:latin typeface="微软雅黑" panose="020B0503020204020204" charset="-122"/>
                    <a:ea typeface="微软雅黑" panose="020B0503020204020204" charset="-122"/>
                    <a:sym typeface="+mn-ea"/>
                  </a:rPr>
                  <a:t>CONTENTS</a:t>
                </a:r>
                <a:endParaRPr lang="en-US" altLang="zh-CN" sz="4400" b="1" kern="0">
                  <a:solidFill>
                    <a:schemeClr val="bg1"/>
                  </a:solidFill>
                  <a:effectLst>
                    <a:glow rad="63500">
                      <a:schemeClr val="accent1">
                        <a:lumMod val="20000"/>
                        <a:lumOff val="80000"/>
                        <a:alpha val="0"/>
                      </a:schemeClr>
                    </a:glow>
                  </a:effectLst>
                  <a:uFillTx/>
                  <a:latin typeface="微软雅黑" panose="020B0503020204020204" charset="-122"/>
                  <a:ea typeface="微软雅黑" panose="020B0503020204020204" charset="-122"/>
                  <a:sym typeface="+mn-ea"/>
                </a:endParaRPr>
              </a:p>
            </p:txBody>
          </p:sp>
          <p:sp>
            <p:nvSpPr>
              <p:cNvPr id="12" name="十字形 11"/>
              <p:cNvSpPr/>
              <p:nvPr/>
            </p:nvSpPr>
            <p:spPr>
              <a:xfrm>
                <a:off x="6803" y="4856"/>
                <a:ext cx="580" cy="580"/>
              </a:xfrm>
              <a:prstGeom prst="plus">
                <a:avLst>
                  <a:gd name="adj" fmla="val 33448"/>
                </a:avLst>
              </a:prstGeom>
              <a:solidFill>
                <a:schemeClr val="bg1"/>
              </a:solidFill>
              <a:ln>
                <a:noFill/>
              </a:ln>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ffectLst>
                    <a:glow rad="63500">
                      <a:schemeClr val="accent1">
                        <a:lumMod val="20000"/>
                        <a:lumOff val="80000"/>
                        <a:alpha val="0"/>
                      </a:schemeClr>
                    </a:glow>
                  </a:effectLst>
                </a:endParaRPr>
              </a:p>
            </p:txBody>
          </p:sp>
        </p:grpSp>
        <p:sp>
          <p:nvSpPr>
            <p:cNvPr id="39" name="文本框 38"/>
            <p:cNvSpPr txBox="1"/>
            <p:nvPr/>
          </p:nvSpPr>
          <p:spPr>
            <a:xfrm>
              <a:off x="616" y="2492"/>
              <a:ext cx="5654" cy="1113"/>
            </a:xfrm>
            <a:prstGeom prst="rect">
              <a:avLst/>
            </a:prstGeom>
            <a:noFill/>
            <a:effectLst/>
            <a:scene3d>
              <a:camera prst="orthographicFront"/>
              <a:lightRig rig="threePt" dir="t"/>
            </a:scene3d>
            <a:sp3d/>
          </p:spPr>
          <p:txBody>
            <a:bodyPr wrap="square" rtlCol="0">
              <a:spAutoFit/>
            </a:bodyPr>
            <a:lstStyle/>
            <a:p>
              <a:pPr algn="l"/>
              <a:r>
                <a:rPr lang="zh-CN" altLang="en-US" sz="4000" b="1">
                  <a:solidFill>
                    <a:schemeClr val="bg2"/>
                  </a:solidFill>
                  <a:effectLst>
                    <a:glow rad="63500">
                      <a:schemeClr val="accent1">
                        <a:lumMod val="20000"/>
                        <a:lumOff val="80000"/>
                        <a:alpha val="0"/>
                      </a:schemeClr>
                    </a:glow>
                  </a:effectLst>
                  <a:latin typeface="微软雅黑" panose="020B0503020204020204" charset="-122"/>
                  <a:ea typeface="微软雅黑" panose="020B0503020204020204" charset="-122"/>
                  <a:sym typeface="+mn-ea"/>
                </a:rPr>
                <a:t>目</a:t>
              </a:r>
              <a:r>
                <a:rPr lang="en-US" altLang="zh-CN" sz="4000" b="1">
                  <a:solidFill>
                    <a:schemeClr val="bg2"/>
                  </a:solidFill>
                  <a:effectLst>
                    <a:glow rad="63500">
                      <a:schemeClr val="accent1">
                        <a:lumMod val="20000"/>
                        <a:lumOff val="80000"/>
                        <a:alpha val="0"/>
                      </a:schemeClr>
                    </a:glow>
                  </a:effectLst>
                  <a:latin typeface="微软雅黑" panose="020B0503020204020204" charset="-122"/>
                  <a:ea typeface="微软雅黑" panose="020B0503020204020204" charset="-122"/>
                  <a:sym typeface="+mn-ea"/>
                </a:rPr>
                <a:t> </a:t>
              </a:r>
              <a:r>
                <a:rPr lang="zh-CN" altLang="en-US" sz="4000" b="1">
                  <a:solidFill>
                    <a:schemeClr val="bg2"/>
                  </a:solidFill>
                  <a:effectLst>
                    <a:glow rad="63500">
                      <a:schemeClr val="accent1">
                        <a:lumMod val="20000"/>
                        <a:lumOff val="80000"/>
                        <a:alpha val="0"/>
                      </a:schemeClr>
                    </a:glow>
                  </a:effectLst>
                  <a:latin typeface="微软雅黑" panose="020B0503020204020204" charset="-122"/>
                  <a:ea typeface="微软雅黑" panose="020B0503020204020204" charset="-122"/>
                  <a:sym typeface="+mn-ea"/>
                </a:rPr>
                <a:t>录</a:t>
              </a:r>
            </a:p>
          </p:txBody>
        </p:sp>
      </p:grpSp>
      <p:sp>
        <p:nvSpPr>
          <p:cNvPr id="88" name="文本框 87"/>
          <p:cNvSpPr txBox="1"/>
          <p:nvPr/>
        </p:nvSpPr>
        <p:spPr>
          <a:xfrm>
            <a:off x="5586730" y="817880"/>
            <a:ext cx="1901190" cy="1106805"/>
          </a:xfrm>
          <a:prstGeom prst="rect">
            <a:avLst/>
          </a:prstGeom>
          <a:noFill/>
        </p:spPr>
        <p:txBody>
          <a:bodyPr wrap="square" rtlCol="0">
            <a:spAutoFit/>
          </a:bodyPr>
          <a:lstStyle/>
          <a:p>
            <a:pPr algn="ctr"/>
            <a:r>
              <a:rPr lang="en-US" altLang="zh-CN" sz="6600" b="1">
                <a:ln w="25400">
                  <a:gradFill>
                    <a:gsLst>
                      <a:gs pos="50000">
                        <a:srgbClr val="0265A7">
                          <a:lumMod val="97000"/>
                        </a:srgbClr>
                      </a:gs>
                      <a:gs pos="100000">
                        <a:srgbClr val="11497F"/>
                      </a:gs>
                      <a:gs pos="29000">
                        <a:schemeClr val="bg1"/>
                      </a:gs>
                    </a:gsLst>
                    <a:lin ang="16200000" scaled="0"/>
                  </a:gradFill>
                </a:ln>
                <a:gradFill>
                  <a:gsLst>
                    <a:gs pos="100000">
                      <a:srgbClr val="11497F">
                        <a:alpha val="100000"/>
                      </a:srgbClr>
                    </a:gs>
                    <a:gs pos="29000">
                      <a:schemeClr val="bg1"/>
                    </a:gs>
                    <a:gs pos="50000">
                      <a:srgbClr val="0265A7"/>
                    </a:gs>
                  </a:gsLst>
                  <a:lin ang="16200000" scaled="0"/>
                </a:gradFill>
                <a:latin typeface="微软雅黑" panose="020B0503020204020204" charset="-122"/>
                <a:ea typeface="微软雅黑" panose="020B0503020204020204" charset="-122"/>
              </a:rPr>
              <a:t>01</a:t>
            </a:r>
          </a:p>
        </p:txBody>
      </p:sp>
      <p:sp>
        <p:nvSpPr>
          <p:cNvPr id="89" name="文本框 88"/>
          <p:cNvSpPr txBox="1"/>
          <p:nvPr/>
        </p:nvSpPr>
        <p:spPr>
          <a:xfrm>
            <a:off x="7027545" y="1012825"/>
            <a:ext cx="3590290" cy="460375"/>
          </a:xfrm>
          <a:prstGeom prst="rect">
            <a:avLst/>
          </a:prstGeom>
          <a:noFill/>
        </p:spPr>
        <p:txBody>
          <a:bodyPr wrap="square" rtlCol="0">
            <a:spAutoFit/>
          </a:bodyPr>
          <a:lstStyle/>
          <a:p>
            <a:pPr algn="l"/>
            <a:r>
              <a:rPr lang="zh-CN" altLang="en-US" sz="2400" b="1" spc="200">
                <a:ln>
                  <a:noFill/>
                </a:ln>
                <a:solidFill>
                  <a:schemeClr val="tx1">
                    <a:lumMod val="75000"/>
                    <a:lumOff val="25000"/>
                  </a:schemeClr>
                </a:solidFill>
                <a:uFillTx/>
                <a:latin typeface="Microsoft YaHei Bold" panose="020B0502040204020203" charset="-122"/>
                <a:ea typeface="Microsoft YaHei Bold" panose="020B0502040204020203" charset="-122"/>
              </a:rPr>
              <a:t>此处输入章节标题</a:t>
            </a:r>
          </a:p>
        </p:txBody>
      </p:sp>
      <p:sp>
        <p:nvSpPr>
          <p:cNvPr id="90" name="文本框 89"/>
          <p:cNvSpPr txBox="1"/>
          <p:nvPr/>
        </p:nvSpPr>
        <p:spPr>
          <a:xfrm>
            <a:off x="7027545" y="1406525"/>
            <a:ext cx="2463165" cy="277495"/>
          </a:xfrm>
          <a:prstGeom prst="rect">
            <a:avLst/>
          </a:prstGeom>
          <a:noFill/>
        </p:spPr>
        <p:txBody>
          <a:bodyPr wrap="square" rtlCol="0">
            <a:spAutoFit/>
          </a:bodyPr>
          <a:lstStyle/>
          <a:p>
            <a:pPr algn="l"/>
            <a:r>
              <a:rPr sz="1200" spc="200">
                <a:solidFill>
                  <a:schemeClr val="bg1">
                    <a:lumMod val="65000"/>
                  </a:schemeClr>
                </a:solidFill>
                <a:uFillTx/>
                <a:latin typeface="微软雅黑" panose="020B0503020204020204" charset="-122"/>
                <a:ea typeface="微软雅黑" panose="020B0503020204020204" charset="-122"/>
                <a:sym typeface="+mn-ea"/>
              </a:rPr>
              <a:t>Chapter headings</a:t>
            </a:r>
          </a:p>
        </p:txBody>
      </p:sp>
      <p:sp>
        <p:nvSpPr>
          <p:cNvPr id="36" name="文本框 35"/>
          <p:cNvSpPr txBox="1"/>
          <p:nvPr/>
        </p:nvSpPr>
        <p:spPr>
          <a:xfrm>
            <a:off x="5586730" y="2218690"/>
            <a:ext cx="1901190" cy="1014730"/>
          </a:xfrm>
          <a:prstGeom prst="rect">
            <a:avLst/>
          </a:prstGeom>
          <a:noFill/>
        </p:spPr>
        <p:txBody>
          <a:bodyPr wrap="square" rtlCol="0">
            <a:spAutoFit/>
          </a:bodyPr>
          <a:lstStyle/>
          <a:p>
            <a:pPr algn="ctr"/>
            <a:r>
              <a:rPr lang="en-US" altLang="zh-CN" sz="6000" b="1">
                <a:ln w="25400">
                  <a:gradFill>
                    <a:gsLst>
                      <a:gs pos="50000">
                        <a:srgbClr val="0265A7">
                          <a:lumMod val="97000"/>
                        </a:srgbClr>
                      </a:gs>
                      <a:gs pos="100000">
                        <a:srgbClr val="11497F"/>
                      </a:gs>
                      <a:gs pos="29000">
                        <a:schemeClr val="bg1"/>
                      </a:gs>
                    </a:gsLst>
                    <a:lin ang="16200000" scaled="0"/>
                  </a:gradFill>
                </a:ln>
                <a:gradFill>
                  <a:gsLst>
                    <a:gs pos="100000">
                      <a:srgbClr val="11497F">
                        <a:alpha val="100000"/>
                      </a:srgbClr>
                    </a:gs>
                    <a:gs pos="29000">
                      <a:schemeClr val="bg1"/>
                    </a:gs>
                    <a:gs pos="50000">
                      <a:srgbClr val="0265A7"/>
                    </a:gs>
                  </a:gsLst>
                  <a:lin ang="16200000" scaled="0"/>
                </a:gradFill>
                <a:latin typeface="微软雅黑" panose="020B0503020204020204" charset="-122"/>
                <a:ea typeface="微软雅黑" panose="020B0503020204020204" charset="-122"/>
              </a:rPr>
              <a:t>02</a:t>
            </a:r>
          </a:p>
        </p:txBody>
      </p:sp>
      <p:sp>
        <p:nvSpPr>
          <p:cNvPr id="37" name="文本框 36"/>
          <p:cNvSpPr txBox="1"/>
          <p:nvPr/>
        </p:nvSpPr>
        <p:spPr>
          <a:xfrm>
            <a:off x="7047865" y="2393315"/>
            <a:ext cx="3569970" cy="460375"/>
          </a:xfrm>
          <a:prstGeom prst="rect">
            <a:avLst/>
          </a:prstGeom>
          <a:noFill/>
        </p:spPr>
        <p:txBody>
          <a:bodyPr wrap="square" rtlCol="0">
            <a:spAutoFit/>
          </a:bodyPr>
          <a:lstStyle/>
          <a:p>
            <a:pPr algn="l"/>
            <a:r>
              <a:rPr lang="zh-CN" altLang="en-US" sz="2400" b="1" spc="200">
                <a:ln>
                  <a:noFill/>
                </a:ln>
                <a:solidFill>
                  <a:schemeClr val="tx1">
                    <a:lumMod val="75000"/>
                    <a:lumOff val="25000"/>
                  </a:schemeClr>
                </a:solidFill>
                <a:uFillTx/>
                <a:latin typeface="Microsoft YaHei Bold" panose="020B0502040204020203" charset="-122"/>
                <a:ea typeface="Microsoft YaHei Bold" panose="020B0502040204020203" charset="-122"/>
                <a:sym typeface="+mn-ea"/>
              </a:rPr>
              <a:t>此处输入章节标题</a:t>
            </a:r>
            <a:endParaRPr lang="zh-CN" altLang="en-US" sz="2400" b="1" spc="200">
              <a:ln>
                <a:noFill/>
              </a:ln>
              <a:solidFill>
                <a:schemeClr val="tx1">
                  <a:lumMod val="75000"/>
                  <a:lumOff val="25000"/>
                </a:schemeClr>
              </a:solidFill>
              <a:uFillTx/>
              <a:latin typeface="Microsoft YaHei Bold" panose="020B0502040204020203" charset="-122"/>
              <a:ea typeface="Microsoft YaHei Bold" panose="020B0502040204020203" charset="-122"/>
            </a:endParaRPr>
          </a:p>
        </p:txBody>
      </p:sp>
      <p:sp>
        <p:nvSpPr>
          <p:cNvPr id="38" name="文本框 37"/>
          <p:cNvSpPr txBox="1"/>
          <p:nvPr/>
        </p:nvSpPr>
        <p:spPr>
          <a:xfrm>
            <a:off x="7047865" y="2795905"/>
            <a:ext cx="2463165" cy="277495"/>
          </a:xfrm>
          <a:prstGeom prst="rect">
            <a:avLst/>
          </a:prstGeom>
          <a:noFill/>
        </p:spPr>
        <p:txBody>
          <a:bodyPr wrap="square" rtlCol="0">
            <a:spAutoFit/>
          </a:bodyPr>
          <a:lstStyle/>
          <a:p>
            <a:pPr algn="l"/>
            <a:r>
              <a:rPr sz="1200" spc="200">
                <a:solidFill>
                  <a:schemeClr val="bg1">
                    <a:lumMod val="65000"/>
                  </a:schemeClr>
                </a:solidFill>
                <a:uFillTx/>
                <a:latin typeface="微软雅黑" panose="020B0503020204020204" charset="-122"/>
                <a:ea typeface="微软雅黑" panose="020B0503020204020204" charset="-122"/>
                <a:sym typeface="+mn-ea"/>
              </a:rPr>
              <a:t>Chapter headings</a:t>
            </a:r>
          </a:p>
        </p:txBody>
      </p:sp>
      <p:sp>
        <p:nvSpPr>
          <p:cNvPr id="43" name="文本框 42"/>
          <p:cNvSpPr txBox="1"/>
          <p:nvPr/>
        </p:nvSpPr>
        <p:spPr>
          <a:xfrm>
            <a:off x="5586730" y="3527425"/>
            <a:ext cx="1901190" cy="1014730"/>
          </a:xfrm>
          <a:prstGeom prst="rect">
            <a:avLst/>
          </a:prstGeom>
          <a:noFill/>
        </p:spPr>
        <p:txBody>
          <a:bodyPr wrap="square" rtlCol="0">
            <a:spAutoFit/>
          </a:bodyPr>
          <a:lstStyle/>
          <a:p>
            <a:pPr algn="ctr"/>
            <a:r>
              <a:rPr lang="en-US" altLang="zh-CN" sz="6000" b="1">
                <a:ln w="25400">
                  <a:gradFill>
                    <a:gsLst>
                      <a:gs pos="50000">
                        <a:srgbClr val="0265A7">
                          <a:lumMod val="97000"/>
                        </a:srgbClr>
                      </a:gs>
                      <a:gs pos="100000">
                        <a:srgbClr val="11497F"/>
                      </a:gs>
                      <a:gs pos="29000">
                        <a:schemeClr val="bg1"/>
                      </a:gs>
                    </a:gsLst>
                    <a:lin ang="16200000" scaled="0"/>
                  </a:gradFill>
                </a:ln>
                <a:gradFill>
                  <a:gsLst>
                    <a:gs pos="100000">
                      <a:srgbClr val="11497F">
                        <a:alpha val="100000"/>
                      </a:srgbClr>
                    </a:gs>
                    <a:gs pos="29000">
                      <a:schemeClr val="bg1"/>
                    </a:gs>
                    <a:gs pos="50000">
                      <a:srgbClr val="0265A7"/>
                    </a:gs>
                  </a:gsLst>
                  <a:lin ang="16200000" scaled="0"/>
                </a:gradFill>
                <a:latin typeface="微软雅黑" panose="020B0503020204020204" charset="-122"/>
                <a:ea typeface="微软雅黑" panose="020B0503020204020204" charset="-122"/>
              </a:rPr>
              <a:t>03</a:t>
            </a:r>
          </a:p>
        </p:txBody>
      </p:sp>
      <p:sp>
        <p:nvSpPr>
          <p:cNvPr id="44" name="文本框 43"/>
          <p:cNvSpPr txBox="1"/>
          <p:nvPr/>
        </p:nvSpPr>
        <p:spPr>
          <a:xfrm>
            <a:off x="7047865" y="3714750"/>
            <a:ext cx="3569970" cy="460375"/>
          </a:xfrm>
          <a:prstGeom prst="rect">
            <a:avLst/>
          </a:prstGeom>
          <a:noFill/>
        </p:spPr>
        <p:txBody>
          <a:bodyPr wrap="square" rtlCol="0">
            <a:spAutoFit/>
          </a:bodyPr>
          <a:lstStyle/>
          <a:p>
            <a:pPr algn="l"/>
            <a:r>
              <a:rPr lang="zh-CN" altLang="en-US" sz="2400" b="1" spc="200">
                <a:ln>
                  <a:noFill/>
                </a:ln>
                <a:solidFill>
                  <a:schemeClr val="tx1">
                    <a:lumMod val="75000"/>
                    <a:lumOff val="25000"/>
                  </a:schemeClr>
                </a:solidFill>
                <a:uFillTx/>
                <a:latin typeface="Microsoft YaHei Bold" panose="020B0502040204020203" charset="-122"/>
                <a:ea typeface="Microsoft YaHei Bold" panose="020B0502040204020203" charset="-122"/>
                <a:sym typeface="+mn-ea"/>
              </a:rPr>
              <a:t>此处输入章节标题</a:t>
            </a:r>
            <a:endParaRPr lang="zh-CN" altLang="en-US" sz="2400" b="1" spc="200">
              <a:ln>
                <a:noFill/>
              </a:ln>
              <a:solidFill>
                <a:schemeClr val="tx1">
                  <a:lumMod val="75000"/>
                  <a:lumOff val="25000"/>
                </a:schemeClr>
              </a:solidFill>
              <a:uFillTx/>
              <a:latin typeface="Microsoft YaHei Bold" panose="020B0502040204020203" charset="-122"/>
              <a:ea typeface="Microsoft YaHei Bold" panose="020B0502040204020203" charset="-122"/>
            </a:endParaRPr>
          </a:p>
        </p:txBody>
      </p:sp>
      <p:sp>
        <p:nvSpPr>
          <p:cNvPr id="47" name="文本框 46"/>
          <p:cNvSpPr txBox="1"/>
          <p:nvPr/>
        </p:nvSpPr>
        <p:spPr>
          <a:xfrm>
            <a:off x="7047865" y="4117340"/>
            <a:ext cx="2463165" cy="277495"/>
          </a:xfrm>
          <a:prstGeom prst="rect">
            <a:avLst/>
          </a:prstGeom>
          <a:noFill/>
        </p:spPr>
        <p:txBody>
          <a:bodyPr wrap="square" rtlCol="0">
            <a:spAutoFit/>
          </a:bodyPr>
          <a:lstStyle/>
          <a:p>
            <a:pPr algn="l"/>
            <a:r>
              <a:rPr sz="1200" spc="200">
                <a:solidFill>
                  <a:schemeClr val="bg1">
                    <a:lumMod val="65000"/>
                  </a:schemeClr>
                </a:solidFill>
                <a:uFillTx/>
                <a:latin typeface="微软雅黑" panose="020B0503020204020204" charset="-122"/>
                <a:ea typeface="微软雅黑" panose="020B0503020204020204" charset="-122"/>
                <a:sym typeface="+mn-ea"/>
              </a:rPr>
              <a:t>Chapter headings</a:t>
            </a:r>
          </a:p>
        </p:txBody>
      </p:sp>
      <p:sp>
        <p:nvSpPr>
          <p:cNvPr id="50" name="文本框 49"/>
          <p:cNvSpPr txBox="1"/>
          <p:nvPr/>
        </p:nvSpPr>
        <p:spPr>
          <a:xfrm>
            <a:off x="5586730" y="4836160"/>
            <a:ext cx="1901190" cy="1014730"/>
          </a:xfrm>
          <a:prstGeom prst="rect">
            <a:avLst/>
          </a:prstGeom>
          <a:noFill/>
        </p:spPr>
        <p:txBody>
          <a:bodyPr wrap="square" rtlCol="0">
            <a:spAutoFit/>
          </a:bodyPr>
          <a:lstStyle/>
          <a:p>
            <a:pPr algn="ctr"/>
            <a:r>
              <a:rPr lang="en-US" altLang="zh-CN" sz="6000" b="1">
                <a:ln w="25400">
                  <a:gradFill>
                    <a:gsLst>
                      <a:gs pos="50000">
                        <a:srgbClr val="0265A7">
                          <a:lumMod val="97000"/>
                        </a:srgbClr>
                      </a:gs>
                      <a:gs pos="100000">
                        <a:srgbClr val="11497F"/>
                      </a:gs>
                      <a:gs pos="29000">
                        <a:schemeClr val="bg1"/>
                      </a:gs>
                    </a:gsLst>
                    <a:lin ang="16200000" scaled="0"/>
                  </a:gradFill>
                </a:ln>
                <a:gradFill>
                  <a:gsLst>
                    <a:gs pos="100000">
                      <a:srgbClr val="11497F">
                        <a:alpha val="100000"/>
                      </a:srgbClr>
                    </a:gs>
                    <a:gs pos="29000">
                      <a:schemeClr val="bg1"/>
                    </a:gs>
                    <a:gs pos="50000">
                      <a:srgbClr val="0265A7"/>
                    </a:gs>
                  </a:gsLst>
                  <a:lin ang="16200000" scaled="0"/>
                </a:gradFill>
                <a:latin typeface="微软雅黑" panose="020B0503020204020204" charset="-122"/>
                <a:ea typeface="微软雅黑" panose="020B0503020204020204" charset="-122"/>
              </a:rPr>
              <a:t>04</a:t>
            </a:r>
          </a:p>
        </p:txBody>
      </p:sp>
      <p:sp>
        <p:nvSpPr>
          <p:cNvPr id="51" name="文本框 50"/>
          <p:cNvSpPr txBox="1"/>
          <p:nvPr/>
        </p:nvSpPr>
        <p:spPr>
          <a:xfrm>
            <a:off x="7047865" y="5030470"/>
            <a:ext cx="3569335" cy="460375"/>
          </a:xfrm>
          <a:prstGeom prst="rect">
            <a:avLst/>
          </a:prstGeom>
          <a:noFill/>
        </p:spPr>
        <p:txBody>
          <a:bodyPr wrap="square" rtlCol="0">
            <a:spAutoFit/>
          </a:bodyPr>
          <a:lstStyle/>
          <a:p>
            <a:pPr algn="l"/>
            <a:r>
              <a:rPr lang="zh-CN" altLang="en-US" sz="2400" b="1" spc="200">
                <a:ln>
                  <a:noFill/>
                </a:ln>
                <a:solidFill>
                  <a:schemeClr val="tx1">
                    <a:lumMod val="75000"/>
                    <a:lumOff val="25000"/>
                  </a:schemeClr>
                </a:solidFill>
                <a:uFillTx/>
                <a:latin typeface="Microsoft YaHei Bold" panose="020B0502040204020203" charset="-122"/>
                <a:ea typeface="Microsoft YaHei Bold" panose="020B0502040204020203" charset="-122"/>
                <a:sym typeface="+mn-ea"/>
              </a:rPr>
              <a:t>此处输入章节标题</a:t>
            </a:r>
            <a:endParaRPr lang="zh-CN" altLang="en-US" sz="2400" b="1" spc="200">
              <a:ln>
                <a:noFill/>
              </a:ln>
              <a:solidFill>
                <a:schemeClr val="tx1">
                  <a:lumMod val="75000"/>
                  <a:lumOff val="25000"/>
                </a:schemeClr>
              </a:solidFill>
              <a:uFillTx/>
              <a:latin typeface="Microsoft YaHei Bold" panose="020B0502040204020203" charset="-122"/>
              <a:ea typeface="Microsoft YaHei Bold" panose="020B0502040204020203" charset="-122"/>
            </a:endParaRPr>
          </a:p>
        </p:txBody>
      </p:sp>
      <p:sp>
        <p:nvSpPr>
          <p:cNvPr id="52" name="文本框 51"/>
          <p:cNvSpPr txBox="1"/>
          <p:nvPr/>
        </p:nvSpPr>
        <p:spPr>
          <a:xfrm>
            <a:off x="7047865" y="5420995"/>
            <a:ext cx="2463165" cy="275590"/>
          </a:xfrm>
          <a:prstGeom prst="rect">
            <a:avLst/>
          </a:prstGeom>
          <a:noFill/>
        </p:spPr>
        <p:txBody>
          <a:bodyPr wrap="square" rtlCol="0">
            <a:spAutoFit/>
          </a:bodyPr>
          <a:lstStyle/>
          <a:p>
            <a:pPr algn="l"/>
            <a:r>
              <a:rPr sz="1200" spc="200">
                <a:solidFill>
                  <a:schemeClr val="bg1">
                    <a:lumMod val="65000"/>
                  </a:schemeClr>
                </a:solidFill>
                <a:uFillTx/>
                <a:latin typeface="微软雅黑" panose="020B0503020204020204" charset="-122"/>
                <a:ea typeface="微软雅黑" panose="020B0503020204020204" charset="-122"/>
                <a:sym typeface="+mn-ea"/>
              </a:rPr>
              <a:t>Chapter headings</a:t>
            </a:r>
          </a:p>
        </p:txBody>
      </p:sp>
      <p:grpSp>
        <p:nvGrpSpPr>
          <p:cNvPr id="6" name="组合 5"/>
          <p:cNvGrpSpPr/>
          <p:nvPr/>
        </p:nvGrpSpPr>
        <p:grpSpPr>
          <a:xfrm>
            <a:off x="5976620" y="1716405"/>
            <a:ext cx="4642485" cy="4023360"/>
            <a:chOff x="9412" y="2643"/>
            <a:chExt cx="6980" cy="6336"/>
          </a:xfrm>
        </p:grpSpPr>
        <p:cxnSp>
          <p:nvCxnSpPr>
            <p:cNvPr id="93" name="直接连接符 92"/>
            <p:cNvCxnSpPr/>
            <p:nvPr/>
          </p:nvCxnSpPr>
          <p:spPr>
            <a:xfrm flipH="1">
              <a:off x="9412" y="2643"/>
              <a:ext cx="6948" cy="0"/>
            </a:xfrm>
            <a:prstGeom prst="line">
              <a:avLst/>
            </a:prstGeom>
            <a:ln w="31750">
              <a:gradFill>
                <a:gsLst>
                  <a:gs pos="0">
                    <a:srgbClr val="005B9E">
                      <a:alpha val="0"/>
                    </a:srgbClr>
                  </a:gs>
                  <a:gs pos="100000">
                    <a:srgbClr val="005B9E"/>
                  </a:gs>
                </a:gsLst>
                <a:lin ang="0" scaled="1"/>
              </a:gradFill>
              <a:tailEnd type="oval"/>
            </a:ln>
            <a:effectLst/>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9444" y="4808"/>
              <a:ext cx="6948" cy="0"/>
            </a:xfrm>
            <a:prstGeom prst="line">
              <a:avLst/>
            </a:prstGeom>
            <a:ln w="31750">
              <a:gradFill>
                <a:gsLst>
                  <a:gs pos="0">
                    <a:srgbClr val="005B9E">
                      <a:alpha val="0"/>
                    </a:srgbClr>
                  </a:gs>
                  <a:gs pos="100000">
                    <a:srgbClr val="005B9E"/>
                  </a:gs>
                </a:gsLst>
                <a:lin ang="0" scaled="1"/>
              </a:gradFill>
              <a:tailEnd type="oval"/>
            </a:ln>
            <a:effectLst/>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9444" y="6886"/>
              <a:ext cx="6948" cy="0"/>
            </a:xfrm>
            <a:prstGeom prst="line">
              <a:avLst/>
            </a:prstGeom>
            <a:ln w="31750">
              <a:gradFill>
                <a:gsLst>
                  <a:gs pos="0">
                    <a:srgbClr val="005B9E">
                      <a:alpha val="0"/>
                    </a:srgbClr>
                  </a:gs>
                  <a:gs pos="100000">
                    <a:srgbClr val="005B9E"/>
                  </a:gs>
                </a:gsLst>
                <a:lin ang="0" scaled="1"/>
              </a:gradFill>
              <a:tailEnd type="oval"/>
            </a:ln>
            <a:effectLst/>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9444" y="8979"/>
              <a:ext cx="6948" cy="0"/>
            </a:xfrm>
            <a:prstGeom prst="line">
              <a:avLst/>
            </a:prstGeom>
            <a:ln w="31750">
              <a:gradFill>
                <a:gsLst>
                  <a:gs pos="0">
                    <a:srgbClr val="005B9E">
                      <a:alpha val="0"/>
                    </a:srgbClr>
                  </a:gs>
                  <a:gs pos="100000">
                    <a:srgbClr val="005B9E"/>
                  </a:gs>
                </a:gsLst>
                <a:lin ang="0" scaled="1"/>
              </a:gradFill>
              <a:tailEnd type="oval"/>
            </a:ln>
            <a:effectLst/>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mc:Choice>
    <mc:Fallback xmlns="">
      <p:transition spd="med"/>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Users/lincuntong/Desktop/11.png11"/>
          <p:cNvPicPr>
            <a:picLocks noChangeAspect="1"/>
          </p:cNvPicPr>
          <p:nvPr/>
        </p:nvPicPr>
        <p:blipFill>
          <a:blip r:embed="rId2"/>
          <a:srcRect b="277"/>
          <a:stretch>
            <a:fillRect/>
          </a:stretch>
        </p:blipFill>
        <p:spPr>
          <a:xfrm>
            <a:off x="4159885" y="1728470"/>
            <a:ext cx="8025765" cy="3433445"/>
          </a:xfrm>
          <a:prstGeom prst="rect">
            <a:avLst/>
          </a:prstGeom>
        </p:spPr>
      </p:pic>
      <p:grpSp>
        <p:nvGrpSpPr>
          <p:cNvPr id="4" name="组合 3"/>
          <p:cNvGrpSpPr/>
          <p:nvPr userDrawn="1"/>
        </p:nvGrpSpPr>
        <p:grpSpPr>
          <a:xfrm flipH="1">
            <a:off x="11053084" y="6047508"/>
            <a:ext cx="554716" cy="316811"/>
            <a:chOff x="11442293" y="304920"/>
            <a:chExt cx="427532" cy="152280"/>
          </a:xfrm>
          <a:gradFill>
            <a:gsLst>
              <a:gs pos="100000">
                <a:srgbClr val="1F5690"/>
              </a:gs>
              <a:gs pos="0">
                <a:srgbClr val="11497F"/>
              </a:gs>
            </a:gsLst>
            <a:lin ang="5400000" scaled="0"/>
          </a:gradFill>
        </p:grpSpPr>
        <p:sp>
          <p:nvSpPr>
            <p:cNvPr id="6" name="箭头: V 形 4"/>
            <p:cNvSpPr/>
            <p:nvPr/>
          </p:nvSpPr>
          <p:spPr>
            <a:xfrm flipH="1">
              <a:off x="11583979" y="304920"/>
              <a:ext cx="142923" cy="15228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箭头: V 形 5"/>
            <p:cNvSpPr/>
            <p:nvPr/>
          </p:nvSpPr>
          <p:spPr>
            <a:xfrm flipH="1">
              <a:off x="11726902" y="304920"/>
              <a:ext cx="142923" cy="15228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 name="箭头: V 形 6"/>
            <p:cNvSpPr/>
            <p:nvPr/>
          </p:nvSpPr>
          <p:spPr>
            <a:xfrm flipH="1">
              <a:off x="11442293" y="304920"/>
              <a:ext cx="142923" cy="15228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微软雅黑" panose="020B0503020204020204" charset="-122"/>
              </a:endParaRPr>
            </a:p>
          </p:txBody>
        </p:sp>
      </p:grpSp>
      <p:cxnSp>
        <p:nvCxnSpPr>
          <p:cNvPr id="93" name="直接连接符 92"/>
          <p:cNvCxnSpPr/>
          <p:nvPr/>
        </p:nvCxnSpPr>
        <p:spPr>
          <a:xfrm>
            <a:off x="4879340" y="6206490"/>
            <a:ext cx="6108065" cy="0"/>
          </a:xfrm>
          <a:prstGeom prst="line">
            <a:avLst/>
          </a:prstGeom>
          <a:ln w="31750">
            <a:gradFill>
              <a:gsLst>
                <a:gs pos="0">
                  <a:srgbClr val="005B9E">
                    <a:alpha val="0"/>
                  </a:srgbClr>
                </a:gs>
                <a:gs pos="100000">
                  <a:srgbClr val="11497F"/>
                </a:gs>
              </a:gsLst>
              <a:lin ang="0" scaled="1"/>
            </a:gradFill>
            <a:tailEnd type="oval"/>
          </a:ln>
          <a:effectLst/>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2009140" y="772795"/>
            <a:ext cx="697865" cy="121920"/>
            <a:chOff x="2307018" y="469980"/>
            <a:chExt cx="697897" cy="122042"/>
          </a:xfrm>
          <a:gradFill>
            <a:gsLst>
              <a:gs pos="100000">
                <a:schemeClr val="accent1">
                  <a:lumMod val="20000"/>
                  <a:lumOff val="80000"/>
                </a:schemeClr>
              </a:gs>
              <a:gs pos="0">
                <a:srgbClr val="005B9E"/>
              </a:gs>
            </a:gsLst>
            <a:lin ang="0" scaled="0"/>
          </a:gradFill>
        </p:grpSpPr>
        <p:sp>
          <p:nvSpPr>
            <p:cNvPr id="104" name="椭圆 103"/>
            <p:cNvSpPr/>
            <p:nvPr/>
          </p:nvSpPr>
          <p:spPr>
            <a:xfrm>
              <a:off x="2307018" y="469980"/>
              <a:ext cx="122042" cy="1220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5" name="椭圆 104"/>
            <p:cNvSpPr/>
            <p:nvPr/>
          </p:nvSpPr>
          <p:spPr>
            <a:xfrm>
              <a:off x="2594945" y="469980"/>
              <a:ext cx="122042" cy="1220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6" name="椭圆 105"/>
            <p:cNvSpPr/>
            <p:nvPr/>
          </p:nvSpPr>
          <p:spPr>
            <a:xfrm>
              <a:off x="2882873" y="469980"/>
              <a:ext cx="122042" cy="1220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31" name="任意多边形 30"/>
          <p:cNvSpPr/>
          <p:nvPr/>
        </p:nvSpPr>
        <p:spPr>
          <a:xfrm>
            <a:off x="4160520" y="1728470"/>
            <a:ext cx="8024495" cy="3462655"/>
          </a:xfrm>
          <a:custGeom>
            <a:avLst/>
            <a:gdLst>
              <a:gd name="connsiteX0" fmla="*/ 0 w 8105219"/>
              <a:gd name="connsiteY0" fmla="*/ 0 h 3050046"/>
              <a:gd name="connsiteX1" fmla="*/ 5952796 w 8105219"/>
              <a:gd name="connsiteY1" fmla="*/ 0 h 3050046"/>
              <a:gd name="connsiteX2" fmla="*/ 6733382 w 8105219"/>
              <a:gd name="connsiteY2" fmla="*/ 0 h 3050046"/>
              <a:gd name="connsiteX3" fmla="*/ 8105219 w 8105219"/>
              <a:gd name="connsiteY3" fmla="*/ 0 h 3050046"/>
              <a:gd name="connsiteX4" fmla="*/ 8105219 w 8105219"/>
              <a:gd name="connsiteY4" fmla="*/ 3050046 h 3050046"/>
              <a:gd name="connsiteX5" fmla="*/ 6733382 w 8105219"/>
              <a:gd name="connsiteY5" fmla="*/ 3050046 h 3050046"/>
              <a:gd name="connsiteX6" fmla="*/ 5952796 w 8105219"/>
              <a:gd name="connsiteY6" fmla="*/ 3050046 h 3050046"/>
              <a:gd name="connsiteX7" fmla="*/ 5952796 w 8105219"/>
              <a:gd name="connsiteY7" fmla="*/ 3048414 h 3050046"/>
              <a:gd name="connsiteX8" fmla="*/ 470261 w 8105219"/>
              <a:gd name="connsiteY8" fmla="*/ 3036949 h 3050046"/>
              <a:gd name="connsiteX9" fmla="*/ 1273137 w 8105219"/>
              <a:gd name="connsiteY9" fmla="*/ 1848768 h 305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38" h="5422">
                <a:moveTo>
                  <a:pt x="0" y="0"/>
                </a:moveTo>
                <a:lnTo>
                  <a:pt x="12638" y="0"/>
                </a:lnTo>
                <a:lnTo>
                  <a:pt x="12638" y="5422"/>
                </a:lnTo>
                <a:lnTo>
                  <a:pt x="10583" y="5422"/>
                </a:lnTo>
                <a:lnTo>
                  <a:pt x="10583" y="5419"/>
                </a:lnTo>
                <a:lnTo>
                  <a:pt x="836" y="5399"/>
                </a:lnTo>
                <a:lnTo>
                  <a:pt x="2263" y="3287"/>
                </a:lnTo>
                <a:lnTo>
                  <a:pt x="0" y="0"/>
                </a:lnTo>
                <a:close/>
              </a:path>
            </a:pathLst>
          </a:custGeom>
          <a:gradFill>
            <a:gsLst>
              <a:gs pos="100000">
                <a:schemeClr val="bg1">
                  <a:alpha val="58000"/>
                </a:schemeClr>
              </a:gs>
              <a:gs pos="0">
                <a:srgbClr val="89B3E0">
                  <a:lumMod val="86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dirty="0"/>
          </a:p>
        </p:txBody>
      </p:sp>
      <p:sp>
        <p:nvSpPr>
          <p:cNvPr id="97" name="文本框 96"/>
          <p:cNvSpPr txBox="1"/>
          <p:nvPr/>
        </p:nvSpPr>
        <p:spPr>
          <a:xfrm>
            <a:off x="527050" y="634365"/>
            <a:ext cx="2057400" cy="39878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5"/>
          </a:lnRef>
          <a:fillRef idx="1">
            <a:schemeClr val="lt1"/>
          </a:fillRef>
          <a:effectRef idx="0">
            <a:schemeClr val="accent5"/>
          </a:effectRef>
          <a:fontRef idx="minor">
            <a:schemeClr val="dk1"/>
          </a:fontRef>
        </p:style>
        <p:txBody>
          <a:bodyPr wrap="square" rtlCol="0" anchor="ctr" anchorCtr="0">
            <a:spAutoFit/>
          </a:bodyPr>
          <a:lstStyle/>
          <a:p>
            <a:pPr algn="l" fontAlgn="ctr">
              <a:lnSpc>
                <a:spcPct val="100000"/>
              </a:lnSpc>
            </a:pPr>
            <a:r>
              <a:rPr lang="en-US" altLang="zh-CN" sz="2000">
                <a:solidFill>
                  <a:srgbClr val="11497F"/>
                </a:solidFill>
                <a:latin typeface="微软雅黑" panose="020B0503020204020204" charset="-122"/>
                <a:ea typeface="微软雅黑" panose="020B0503020204020204" charset="-122"/>
                <a:cs typeface="微软雅黑" panose="020B0503020204020204" charset="-122"/>
                <a:sym typeface="+mn-ea"/>
              </a:rPr>
              <a:t>SEM.USTB</a:t>
            </a:r>
          </a:p>
        </p:txBody>
      </p:sp>
      <p:sp>
        <p:nvSpPr>
          <p:cNvPr id="37" name="文本框 36"/>
          <p:cNvSpPr txBox="1"/>
          <p:nvPr/>
        </p:nvSpPr>
        <p:spPr>
          <a:xfrm>
            <a:off x="6681470" y="2379785"/>
            <a:ext cx="4926217" cy="1014730"/>
          </a:xfrm>
          <a:prstGeom prst="rect">
            <a:avLst/>
          </a:prstGeom>
          <a:noFill/>
          <a:ln>
            <a:noFill/>
          </a:ln>
        </p:spPr>
        <p:txBody>
          <a:bodyPr wrap="square" rtlCol="0">
            <a:spAutoFit/>
          </a:bodyPr>
          <a:lstStyle/>
          <a:p>
            <a:r>
              <a:rPr lang="zh-CN" altLang="en-US" sz="6000" b="1" dirty="0">
                <a:ln w="15875">
                  <a:noFill/>
                </a:ln>
                <a:solidFill>
                  <a:srgbClr val="11497F"/>
                </a:solidFill>
                <a:effectLst>
                  <a:outerShdw blurRad="50800" dist="63500" dir="2700000" algn="tl" rotWithShape="0">
                    <a:srgbClr val="134B82">
                      <a:alpha val="34000"/>
                    </a:srgbClr>
                  </a:outerShdw>
                </a:effectLst>
                <a:latin typeface="Microsoft YaHei Regular" panose="020B0503020204020204" charset="-122"/>
                <a:ea typeface="Microsoft YaHei Regular" panose="020B0503020204020204" charset="-122"/>
                <a:sym typeface="思源黑体 CN Normal" panose="020B0400000000000000" pitchFamily="34" charset="-122"/>
              </a:rPr>
              <a:t>章节标题</a:t>
            </a:r>
          </a:p>
        </p:txBody>
      </p:sp>
      <p:sp>
        <p:nvSpPr>
          <p:cNvPr id="38" name="文本框 37"/>
          <p:cNvSpPr txBox="1"/>
          <p:nvPr/>
        </p:nvSpPr>
        <p:spPr>
          <a:xfrm>
            <a:off x="6681470" y="3978275"/>
            <a:ext cx="4813300" cy="737235"/>
          </a:xfrm>
          <a:prstGeom prst="rect">
            <a:avLst/>
          </a:prstGeom>
          <a:noFill/>
        </p:spPr>
        <p:txBody>
          <a:bodyPr wrap="square" rtlCol="0">
            <a:spAutoFit/>
          </a:bodyPr>
          <a:lstStyle/>
          <a:p>
            <a:pPr>
              <a:lnSpc>
                <a:spcPct val="150000"/>
              </a:lnSpc>
            </a:pPr>
            <a:r>
              <a:rPr lang="zh-CN" altLang="en-US" sz="1400" kern="1400" spc="100" dirty="0">
                <a:solidFill>
                  <a:schemeClr val="tx1">
                    <a:lumMod val="75000"/>
                    <a:lumOff val="25000"/>
                  </a:schemeClr>
                </a:solidFill>
                <a:latin typeface="Microsoft YaHei Regular" panose="020B0503020204020204" charset="-122"/>
                <a:ea typeface="Microsoft YaHei Regular" panose="020B0503020204020204" charset="-122"/>
              </a:rPr>
              <a:t>此处添加详细文本描述，建议与标题相关并符合整体语言风格此处添加详细文本此处添加详细文本描述</a:t>
            </a:r>
          </a:p>
        </p:txBody>
      </p:sp>
      <p:sp>
        <p:nvSpPr>
          <p:cNvPr id="39" name="文本框 38"/>
          <p:cNvSpPr txBox="1"/>
          <p:nvPr/>
        </p:nvSpPr>
        <p:spPr>
          <a:xfrm>
            <a:off x="6681470" y="3398605"/>
            <a:ext cx="4355704" cy="391103"/>
          </a:xfrm>
          <a:prstGeom prst="rect">
            <a:avLst/>
          </a:prstGeom>
          <a:noFill/>
        </p:spPr>
        <p:txBody>
          <a:bodyPr wrap="square" rtlCol="0">
            <a:noAutofit/>
          </a:bodyPr>
          <a:lstStyle/>
          <a:p>
            <a:pPr lvl="0">
              <a:defRPr/>
            </a:pPr>
            <a:r>
              <a:rPr lang="en-US" altLang="zh-CN" sz="2800" b="1" dirty="0">
                <a:solidFill>
                  <a:schemeClr val="bg2">
                    <a:lumMod val="25000"/>
                  </a:schemeClr>
                </a:solidFill>
                <a:latin typeface="微软雅黑" panose="020B0503020204020204" charset="-122"/>
                <a:ea typeface="微软雅黑" panose="020B0503020204020204" charset="-122"/>
                <a:sym typeface="思源黑体 CN Normal" panose="020B0400000000000000" pitchFamily="34" charset="-122"/>
              </a:rPr>
              <a:t>Chapter headings</a:t>
            </a:r>
          </a:p>
        </p:txBody>
      </p:sp>
      <p:pic>
        <p:nvPicPr>
          <p:cNvPr id="40" name="图片 39" descr="资源 4"/>
          <p:cNvPicPr>
            <a:picLocks noChangeAspect="1"/>
          </p:cNvPicPr>
          <p:nvPr/>
        </p:nvPicPr>
        <p:blipFill>
          <a:blip r:embed="rId3"/>
          <a:stretch>
            <a:fillRect/>
          </a:stretch>
        </p:blipFill>
        <p:spPr>
          <a:xfrm>
            <a:off x="0" y="1734185"/>
            <a:ext cx="4955540" cy="3446145"/>
          </a:xfrm>
          <a:prstGeom prst="rect">
            <a:avLst/>
          </a:prstGeom>
          <a:ln w="47625">
            <a:noFill/>
          </a:ln>
        </p:spPr>
      </p:pic>
      <p:pic>
        <p:nvPicPr>
          <p:cNvPr id="41" name="图片 40" descr="资源 3"/>
          <p:cNvPicPr>
            <a:picLocks noChangeAspect="1"/>
          </p:cNvPicPr>
          <p:nvPr/>
        </p:nvPicPr>
        <p:blipFill>
          <a:blip r:embed="rId4"/>
          <a:stretch>
            <a:fillRect/>
          </a:stretch>
        </p:blipFill>
        <p:spPr>
          <a:xfrm>
            <a:off x="3694430" y="1734185"/>
            <a:ext cx="2590165" cy="3446145"/>
          </a:xfrm>
          <a:prstGeom prst="rect">
            <a:avLst/>
          </a:prstGeom>
          <a:ln w="47625">
            <a:noFill/>
          </a:ln>
        </p:spPr>
      </p:pic>
      <p:grpSp>
        <p:nvGrpSpPr>
          <p:cNvPr id="5" name="组合 4"/>
          <p:cNvGrpSpPr/>
          <p:nvPr/>
        </p:nvGrpSpPr>
        <p:grpSpPr>
          <a:xfrm>
            <a:off x="1290955" y="2538095"/>
            <a:ext cx="1812290" cy="1813560"/>
            <a:chOff x="1813" y="4005"/>
            <a:chExt cx="2854" cy="2856"/>
          </a:xfrm>
        </p:grpSpPr>
        <p:sp>
          <p:nvSpPr>
            <p:cNvPr id="82" name="椭圆 81"/>
            <p:cNvSpPr/>
            <p:nvPr/>
          </p:nvSpPr>
          <p:spPr>
            <a:xfrm>
              <a:off x="1813" y="4005"/>
              <a:ext cx="2855" cy="2857"/>
            </a:xfrm>
            <a:prstGeom prst="ellipse">
              <a:avLst/>
            </a:prstGeom>
            <a:gradFill>
              <a:gsLst>
                <a:gs pos="100000">
                  <a:schemeClr val="bg1"/>
                </a:gs>
                <a:gs pos="0">
                  <a:srgbClr val="E1ECFA">
                    <a:alpha val="100000"/>
                  </a:srgbClr>
                </a:gs>
              </a:gsLst>
              <a:lin ang="16200000" scaled="0"/>
            </a:gradFill>
            <a:ln w="206375">
              <a:gradFill>
                <a:gsLst>
                  <a:gs pos="0">
                    <a:schemeClr val="accent1">
                      <a:lumMod val="20000"/>
                      <a:lumOff val="80000"/>
                      <a:alpha val="70000"/>
                    </a:schemeClr>
                  </a:gs>
                  <a:gs pos="100000">
                    <a:srgbClr val="89B3E0">
                      <a:alpha val="68000"/>
                    </a:srgbClr>
                  </a:gs>
                </a:gsLst>
                <a:lin ang="5400000" scaled="1"/>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rgbClr val="404040"/>
                </a:solidFill>
                <a:latin typeface="字魂105号-简雅黑" panose="00000500000000000000" pitchFamily="2" charset="-122"/>
                <a:ea typeface="字魂105号-简雅黑" panose="00000500000000000000" pitchFamily="2" charset="-122"/>
              </a:endParaRPr>
            </a:p>
          </p:txBody>
        </p:sp>
        <p:sp>
          <p:nvSpPr>
            <p:cNvPr id="79" name="TextBox 51"/>
            <p:cNvSpPr txBox="1"/>
            <p:nvPr/>
          </p:nvSpPr>
          <p:spPr>
            <a:xfrm>
              <a:off x="1958" y="4393"/>
              <a:ext cx="2564" cy="2082"/>
            </a:xfrm>
            <a:prstGeom prst="rect">
              <a:avLst/>
            </a:prstGeom>
            <a:noFill/>
          </p:spPr>
          <p:txBody>
            <a:bodyPr wrap="square" rtlCol="0">
              <a:spAutoFit/>
            </a:bodyPr>
            <a:lstStyle/>
            <a:p>
              <a:pPr algn="ctr"/>
              <a:r>
                <a:rPr lang="en-US" altLang="zh-CN" sz="8000" b="1" dirty="0">
                  <a:solidFill>
                    <a:srgbClr val="11497F"/>
                  </a:solidFill>
                  <a:latin typeface="微软雅黑" panose="020B0503020204020204" charset="-122"/>
                  <a:ea typeface="微软雅黑" panose="020B0503020204020204" charset="-122"/>
                </a:rPr>
                <a:t>01</a:t>
              </a:r>
            </a:p>
          </p:txBody>
        </p:sp>
      </p:grpSp>
    </p:spTree>
  </p:cSld>
  <p:clrMapOvr>
    <a:masterClrMapping/>
  </p:clrMapOvr>
  <mc:AlternateContent xmlns:mc="http://schemas.openxmlformats.org/markup-compatibility/2006" xmlns:p14="http://schemas.microsoft.com/office/powerpoint/2010/main">
    <mc:Choice Requires="p14">
      <p:transition spd="med" p14:dur="699"/>
    </mc:Choice>
    <mc:Fallback xmlns="">
      <p:transition spd="med"/>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http://photo-static-api.fotomore.com/creative/vcg/veer/400/new/VCG41N652225780.jpg" descr="&amp;pky200_sjzg_VCG41N652225780&amp;2&amp;src_toppic_inpsrchzd1&amp;"/>
          <p:cNvPicPr>
            <a:picLocks noChangeAspect="1"/>
          </p:cNvPicPr>
          <p:nvPr>
            <p:custDataLst>
              <p:tags r:id="rId2"/>
            </p:custDataLst>
          </p:nvPr>
        </p:nvPicPr>
        <p:blipFill>
          <a:blip r:embed="rId4"/>
          <a:srcRect t="7658" b="8143"/>
          <a:stretch>
            <a:fillRect/>
          </a:stretch>
        </p:blipFill>
        <p:spPr>
          <a:xfrm>
            <a:off x="5715" y="4445"/>
            <a:ext cx="12192635" cy="6835140"/>
          </a:xfrm>
          <a:prstGeom prst="rect">
            <a:avLst/>
          </a:prstGeom>
        </p:spPr>
      </p:pic>
      <p:sp>
        <p:nvSpPr>
          <p:cNvPr id="3" name="矩形 2"/>
          <p:cNvSpPr/>
          <p:nvPr/>
        </p:nvSpPr>
        <p:spPr>
          <a:xfrm>
            <a:off x="0" y="10160"/>
            <a:ext cx="12193270" cy="6858000"/>
          </a:xfrm>
          <a:prstGeom prst="rect">
            <a:avLst/>
          </a:prstGeom>
          <a:gradFill>
            <a:gsLst>
              <a:gs pos="100000">
                <a:schemeClr val="bg1"/>
              </a:gs>
              <a:gs pos="0">
                <a:schemeClr val="bg1">
                  <a:alpha val="79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15" name="矩形 14"/>
          <p:cNvSpPr/>
          <p:nvPr/>
        </p:nvSpPr>
        <p:spPr>
          <a:xfrm>
            <a:off x="2540" y="602615"/>
            <a:ext cx="12186920" cy="6249670"/>
          </a:xfrm>
          <a:prstGeom prst="rect">
            <a:avLst/>
          </a:prstGeom>
          <a:gradFill>
            <a:gsLst>
              <a:gs pos="100000">
                <a:srgbClr val="E1ECFA">
                  <a:alpha val="80000"/>
                </a:srgb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644900" y="1736090"/>
            <a:ext cx="1282065" cy="0"/>
          </a:xfrm>
          <a:prstGeom prst="line">
            <a:avLst/>
          </a:prstGeom>
          <a:ln w="19050">
            <a:solidFill>
              <a:srgbClr val="114980"/>
            </a:solidFil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266565" y="3288030"/>
            <a:ext cx="660400" cy="0"/>
          </a:xfrm>
          <a:prstGeom prst="line">
            <a:avLst/>
          </a:prstGeom>
          <a:ln w="19050">
            <a:solidFill>
              <a:srgbClr val="005B9E"/>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637915" y="4898390"/>
            <a:ext cx="1282065" cy="0"/>
          </a:xfrm>
          <a:prstGeom prst="line">
            <a:avLst/>
          </a:prstGeom>
          <a:ln w="19050">
            <a:solidFill>
              <a:srgbClr val="114980"/>
            </a:solidFill>
            <a:tailEnd type="ova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624841" y="1766571"/>
            <a:ext cx="2959100" cy="2959100"/>
          </a:xfrm>
          <a:prstGeom prst="ellipse">
            <a:avLst/>
          </a:prstGeom>
          <a:noFill/>
          <a:ln w="38100">
            <a:gradFill>
              <a:gsLst>
                <a:gs pos="0">
                  <a:srgbClr val="1469C4"/>
                </a:gs>
                <a:gs pos="98000">
                  <a:srgbClr val="195084"/>
                </a:gs>
                <a:gs pos="50000">
                  <a:schemeClr val="accent1">
                    <a:alpha val="0"/>
                    <a:lumMod val="0"/>
                    <a:lumOff val="100000"/>
                  </a:schemeClr>
                </a:gs>
              </a:gsLst>
              <a:lin ang="5700000" scaled="1"/>
            </a:gradFill>
          </a:ln>
          <a:effectLst>
            <a:outerShdw blurRad="50800" dist="38100" dir="2700000" algn="tl" rotWithShape="0">
              <a:srgbClr val="005B9E">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45" name="矩形 44"/>
          <p:cNvSpPr/>
          <p:nvPr/>
        </p:nvSpPr>
        <p:spPr>
          <a:xfrm>
            <a:off x="5234940" y="1250315"/>
            <a:ext cx="6026150" cy="483870"/>
          </a:xfrm>
          <a:prstGeom prst="rect">
            <a:avLst/>
          </a:prstGeom>
          <a:gradFill>
            <a:gsLst>
              <a:gs pos="0">
                <a:srgbClr val="2C63A1">
                  <a:lumMod val="75000"/>
                  <a:lumOff val="25000"/>
                </a:srgbClr>
              </a:gs>
              <a:gs pos="78000">
                <a:srgbClr val="11497F"/>
              </a:gs>
            </a:gsLst>
            <a:lin ang="5400000" scaled="0"/>
          </a:gradFill>
          <a:ln>
            <a:gradFill>
              <a:gsLst>
                <a:gs pos="0">
                  <a:schemeClr val="accent1"/>
                </a:gs>
                <a:gs pos="100000">
                  <a:schemeClr val="accent2">
                    <a:alpha val="0"/>
                  </a:schemeClr>
                </a:gs>
              </a:gsLst>
              <a:lin ang="2640000" scaled="1"/>
            </a:gradFill>
          </a:ln>
          <a:effectLst/>
        </p:spPr>
        <p:txBody>
          <a:bodyPr wrap="square" lIns="0" tIns="0" rIns="0" bIns="0" rtlCol="0" anchor="ctr">
            <a:noAutofit/>
          </a:bodyPr>
          <a:lstStyle/>
          <a:p>
            <a:endParaRPr lang="zh-CN" altLang="en-US">
              <a:solidFill>
                <a:schemeClr val="tx1"/>
              </a:solidFill>
              <a:cs typeface="微软雅黑" panose="020B0503020204020204" charset="-122"/>
            </a:endParaRPr>
          </a:p>
        </p:txBody>
      </p:sp>
      <p:sp>
        <p:nvSpPr>
          <p:cNvPr id="114" name="矩形 113"/>
          <p:cNvSpPr/>
          <p:nvPr/>
        </p:nvSpPr>
        <p:spPr>
          <a:xfrm>
            <a:off x="5296535" y="1196340"/>
            <a:ext cx="2372995" cy="506730"/>
          </a:xfrm>
          <a:prstGeom prst="rect">
            <a:avLst/>
          </a:prstGeom>
          <a:noFill/>
        </p:spPr>
        <p:txBody>
          <a:bodyPr wrap="square"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marL="285750" indent="-285750">
              <a:lnSpc>
                <a:spcPct val="150000"/>
              </a:lnSpc>
              <a:buFont typeface="微软雅黑" panose="020B0503020204020204" charset="-122"/>
              <a:buChar char="•"/>
            </a:pPr>
            <a:r>
              <a:rPr lang="zh-CN" altLang="en-US" sz="1800" b="1" dirty="0">
                <a:solidFill>
                  <a:schemeClr val="bg1"/>
                </a:solidFill>
                <a:latin typeface="Microsoft YaHei Bold" panose="020B0502040204020203" charset="-122"/>
                <a:ea typeface="Microsoft YaHei Bold" panose="020B0502040204020203" charset="-122"/>
                <a:cs typeface="微软雅黑" panose="020B0503020204020204" charset="-122"/>
              </a:rPr>
              <a:t>添加标题</a:t>
            </a:r>
          </a:p>
        </p:txBody>
      </p:sp>
      <p:sp>
        <p:nvSpPr>
          <p:cNvPr id="78" name="矩形 77"/>
          <p:cNvSpPr/>
          <p:nvPr/>
        </p:nvSpPr>
        <p:spPr>
          <a:xfrm>
            <a:off x="5234305" y="2805430"/>
            <a:ext cx="6025515" cy="483870"/>
          </a:xfrm>
          <a:prstGeom prst="rect">
            <a:avLst/>
          </a:prstGeom>
          <a:gradFill>
            <a:gsLst>
              <a:gs pos="0">
                <a:srgbClr val="2C63A1">
                  <a:lumMod val="75000"/>
                  <a:lumOff val="25000"/>
                </a:srgbClr>
              </a:gs>
              <a:gs pos="78000">
                <a:srgbClr val="11497F"/>
              </a:gs>
            </a:gsLst>
            <a:lin ang="5400000" scaled="0"/>
          </a:gradFill>
          <a:ln>
            <a:gradFill>
              <a:gsLst>
                <a:gs pos="0">
                  <a:schemeClr val="accent1"/>
                </a:gs>
                <a:gs pos="100000">
                  <a:schemeClr val="accent2">
                    <a:alpha val="0"/>
                  </a:schemeClr>
                </a:gs>
              </a:gsLst>
              <a:lin ang="2640000" scaled="1"/>
            </a:gradFill>
          </a:ln>
          <a:effectLst/>
        </p:spPr>
        <p:txBody>
          <a:bodyPr wrap="square" lIns="0" tIns="0" rIns="0" bIns="0" rtlCol="0" anchor="ctr">
            <a:noAutofit/>
          </a:bodyPr>
          <a:lstStyle/>
          <a:p>
            <a:pPr lvl="0" algn="l">
              <a:buClrTx/>
              <a:buSzTx/>
              <a:buFontTx/>
            </a:pPr>
            <a:endParaRPr lang="zh-CN" altLang="en-US">
              <a:cs typeface="微软雅黑" panose="020B0503020204020204" charset="-122"/>
              <a:sym typeface="+mn-ea"/>
            </a:endParaRPr>
          </a:p>
        </p:txBody>
      </p:sp>
      <p:sp>
        <p:nvSpPr>
          <p:cNvPr id="116" name="矩形 115"/>
          <p:cNvSpPr/>
          <p:nvPr/>
        </p:nvSpPr>
        <p:spPr>
          <a:xfrm>
            <a:off x="5295900" y="2751455"/>
            <a:ext cx="2372995" cy="506730"/>
          </a:xfrm>
          <a:prstGeom prst="rect">
            <a:avLst/>
          </a:prstGeom>
          <a:noFill/>
        </p:spPr>
        <p:txBody>
          <a:bodyPr wrap="square"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marL="285750" indent="-285750">
              <a:lnSpc>
                <a:spcPct val="150000"/>
              </a:lnSpc>
              <a:buFont typeface="微软雅黑" panose="020B0503020204020204" charset="-122"/>
              <a:buChar char="•"/>
            </a:pPr>
            <a:r>
              <a:rPr lang="zh-CN" altLang="en-US" sz="1800" b="1" dirty="0">
                <a:solidFill>
                  <a:schemeClr val="bg1"/>
                </a:solidFill>
                <a:latin typeface="Microsoft YaHei Bold" panose="020B0502040204020203" charset="-122"/>
                <a:ea typeface="Microsoft YaHei Bold" panose="020B0502040204020203" charset="-122"/>
                <a:cs typeface="微软雅黑" panose="020B0503020204020204" charset="-122"/>
                <a:sym typeface="+mn-ea"/>
              </a:rPr>
              <a:t>添加标题</a:t>
            </a:r>
          </a:p>
        </p:txBody>
      </p:sp>
      <p:sp>
        <p:nvSpPr>
          <p:cNvPr id="143" name="单圆角矩形 142"/>
          <p:cNvSpPr/>
          <p:nvPr/>
        </p:nvSpPr>
        <p:spPr>
          <a:xfrm flipV="1">
            <a:off x="5234305" y="4898390"/>
            <a:ext cx="6026150" cy="852805"/>
          </a:xfrm>
          <a:prstGeom prst="round1Rect">
            <a:avLst/>
          </a:prstGeom>
          <a:gradFill>
            <a:gsLst>
              <a:gs pos="25000">
                <a:schemeClr val="bg1"/>
              </a:gs>
              <a:gs pos="0">
                <a:schemeClr val="accent1">
                  <a:lumMod val="42000"/>
                  <a:lumOff val="58000"/>
                </a:schemeClr>
              </a:gs>
            </a:gsLst>
            <a:lin ang="5400000" scaled="0"/>
          </a:gradFill>
          <a:ln>
            <a:gradFill>
              <a:gsLst>
                <a:gs pos="0">
                  <a:schemeClr val="accent1"/>
                </a:gs>
                <a:gs pos="100000">
                  <a:schemeClr val="accent2">
                    <a:alpha val="0"/>
                  </a:schemeClr>
                </a:gs>
              </a:gsLst>
              <a:lin ang="2640000" scaled="1"/>
            </a:gradFill>
          </a:ln>
          <a:effectLst>
            <a:outerShdw blurRad="190500" dist="38100" dir="7800000" algn="ctr" rotWithShape="0">
              <a:srgbClr val="114980">
                <a:alpha val="55000"/>
              </a:srgbClr>
            </a:outerShdw>
          </a:effectLst>
        </p:spPr>
        <p:txBody>
          <a:bodyPr wrap="square" lIns="0" tIns="0" rIns="0" bIns="0" rtlCol="0" anchor="ctr">
            <a:noAutofit/>
          </a:bodyPr>
          <a:lstStyle/>
          <a:p>
            <a:pPr lvl="0" algn="l">
              <a:buClrTx/>
              <a:buSzTx/>
              <a:buFontTx/>
            </a:pPr>
            <a:endParaRPr lang="zh-CN" altLang="en-US">
              <a:cs typeface="微软雅黑" panose="020B0503020204020204" charset="-122"/>
              <a:sym typeface="+mn-ea"/>
            </a:endParaRPr>
          </a:p>
        </p:txBody>
      </p:sp>
      <p:sp>
        <p:nvSpPr>
          <p:cNvPr id="144" name="矩形 143"/>
          <p:cNvSpPr/>
          <p:nvPr/>
        </p:nvSpPr>
        <p:spPr>
          <a:xfrm>
            <a:off x="5295900" y="4955540"/>
            <a:ext cx="5723890" cy="691515"/>
          </a:xfrm>
          <a:prstGeom prst="rect">
            <a:avLst/>
          </a:prstGeom>
          <a:noFill/>
        </p:spPr>
        <p:txBody>
          <a:bodyPr wrap="square"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sz="1300" spc="-1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单击此处输入正文内容，文字是您思想的提炼，请尽量言简意赅的阐述观点。</a:t>
            </a:r>
          </a:p>
          <a:p>
            <a:pPr marL="0" marR="0" lvl="0" indent="0" algn="l" defTabSz="914400" rtl="0" eaLnBrk="1" fontAlgn="auto" latinLnBrk="0" hangingPunct="1">
              <a:lnSpc>
                <a:spcPct val="150000"/>
              </a:lnSpc>
              <a:spcBef>
                <a:spcPts val="0"/>
              </a:spcBef>
              <a:spcAft>
                <a:spcPts val="0"/>
              </a:spcAft>
              <a:buClrTx/>
              <a:buSzTx/>
              <a:buFontTx/>
              <a:buNone/>
              <a:defRPr/>
            </a:pPr>
            <a:r>
              <a:rPr sz="1300" spc="-1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单击此处输入正文内容，文字是您思想的提炼，请尽量言简意赅的阐述观点。</a:t>
            </a:r>
            <a:endParaRPr lang="zh-CN" altLang="en-US" sz="1300" spc="-1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45" name="矩形 144"/>
          <p:cNvSpPr/>
          <p:nvPr/>
        </p:nvSpPr>
        <p:spPr>
          <a:xfrm>
            <a:off x="5234940" y="4414520"/>
            <a:ext cx="6025515" cy="483870"/>
          </a:xfrm>
          <a:prstGeom prst="rect">
            <a:avLst/>
          </a:prstGeom>
          <a:gradFill>
            <a:gsLst>
              <a:gs pos="0">
                <a:srgbClr val="2C63A1">
                  <a:lumMod val="75000"/>
                  <a:lumOff val="25000"/>
                </a:srgbClr>
              </a:gs>
              <a:gs pos="78000">
                <a:srgbClr val="11497F"/>
              </a:gs>
            </a:gsLst>
            <a:lin ang="5400000" scaled="0"/>
          </a:gradFill>
          <a:ln>
            <a:gradFill>
              <a:gsLst>
                <a:gs pos="0">
                  <a:schemeClr val="accent1"/>
                </a:gs>
                <a:gs pos="100000">
                  <a:schemeClr val="accent2">
                    <a:alpha val="0"/>
                  </a:schemeClr>
                </a:gs>
              </a:gsLst>
              <a:lin ang="2640000" scaled="1"/>
            </a:gradFill>
          </a:ln>
          <a:effectLst/>
        </p:spPr>
        <p:txBody>
          <a:bodyPr wrap="square" lIns="0" tIns="0" rIns="0" bIns="0" rtlCol="0" anchor="ctr">
            <a:noAutofit/>
          </a:bodyPr>
          <a:lstStyle/>
          <a:p>
            <a:pPr lvl="0" algn="l">
              <a:buClrTx/>
              <a:buSzTx/>
              <a:buFontTx/>
            </a:pPr>
            <a:endParaRPr lang="zh-CN" altLang="en-US">
              <a:cs typeface="微软雅黑" panose="020B0503020204020204" charset="-122"/>
              <a:sym typeface="+mn-ea"/>
            </a:endParaRPr>
          </a:p>
        </p:txBody>
      </p:sp>
      <p:sp>
        <p:nvSpPr>
          <p:cNvPr id="146" name="矩形 145"/>
          <p:cNvSpPr/>
          <p:nvPr/>
        </p:nvSpPr>
        <p:spPr>
          <a:xfrm>
            <a:off x="5296535" y="4360545"/>
            <a:ext cx="2372995" cy="506730"/>
          </a:xfrm>
          <a:prstGeom prst="rect">
            <a:avLst/>
          </a:prstGeom>
          <a:noFill/>
        </p:spPr>
        <p:txBody>
          <a:bodyPr wrap="square"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marL="285750" indent="-285750">
              <a:lnSpc>
                <a:spcPct val="150000"/>
              </a:lnSpc>
              <a:buFont typeface="微软雅黑" panose="020B0503020204020204" charset="-122"/>
              <a:buChar char="•"/>
            </a:pPr>
            <a:r>
              <a:rPr lang="zh-CN" altLang="en-US" sz="1800" b="1" dirty="0">
                <a:solidFill>
                  <a:schemeClr val="bg1"/>
                </a:solidFill>
                <a:latin typeface="Microsoft YaHei Bold" panose="020B0502040204020203" charset="-122"/>
                <a:ea typeface="Microsoft YaHei Bold" panose="020B0502040204020203" charset="-122"/>
                <a:cs typeface="微软雅黑" panose="020B0503020204020204" charset="-122"/>
                <a:sym typeface="+mn-ea"/>
              </a:rPr>
              <a:t>添加标题</a:t>
            </a:r>
          </a:p>
        </p:txBody>
      </p:sp>
      <p:cxnSp>
        <p:nvCxnSpPr>
          <p:cNvPr id="24" name="直接连接符 23"/>
          <p:cNvCxnSpPr>
            <a:stCxn id="30" idx="2"/>
          </p:cNvCxnSpPr>
          <p:nvPr userDrawn="1"/>
        </p:nvCxnSpPr>
        <p:spPr>
          <a:xfrm>
            <a:off x="5080" y="601345"/>
            <a:ext cx="11763375" cy="1270"/>
          </a:xfrm>
          <a:prstGeom prst="line">
            <a:avLst/>
          </a:prstGeom>
          <a:ln w="12700">
            <a:gradFill flip="none" rotWithShape="1">
              <a:gsLst>
                <a:gs pos="0">
                  <a:srgbClr val="0258A8"/>
                </a:gs>
                <a:gs pos="100000">
                  <a:srgbClr val="02589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9" name="1"/>
          <p:cNvSpPr/>
          <p:nvPr/>
        </p:nvSpPr>
        <p:spPr>
          <a:xfrm rot="10800000" flipV="1">
            <a:off x="1270" y="101600"/>
            <a:ext cx="835025" cy="407035"/>
          </a:xfrm>
          <a:custGeom>
            <a:avLst/>
            <a:gdLst>
              <a:gd name="connsiteX0" fmla="*/ 527 w 1420"/>
              <a:gd name="connsiteY0" fmla="*/ 0 h 641"/>
              <a:gd name="connsiteX1" fmla="*/ 1420 w 1420"/>
              <a:gd name="connsiteY1" fmla="*/ 0 h 641"/>
              <a:gd name="connsiteX2" fmla="*/ 1419 w 1420"/>
              <a:gd name="connsiteY2" fmla="*/ 640 h 641"/>
              <a:gd name="connsiteX3" fmla="*/ 0 w 1420"/>
              <a:gd name="connsiteY3" fmla="*/ 641 h 641"/>
              <a:gd name="connsiteX4" fmla="*/ 527 w 1420"/>
              <a:gd name="connsiteY4" fmla="*/ 0 h 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5" h="641">
                <a:moveTo>
                  <a:pt x="527" y="0"/>
                </a:moveTo>
                <a:lnTo>
                  <a:pt x="1315" y="0"/>
                </a:lnTo>
                <a:lnTo>
                  <a:pt x="1315" y="640"/>
                </a:lnTo>
                <a:lnTo>
                  <a:pt x="0" y="641"/>
                </a:lnTo>
                <a:lnTo>
                  <a:pt x="527" y="0"/>
                </a:lnTo>
                <a:close/>
              </a:path>
            </a:pathLst>
          </a:custGeom>
          <a:solidFill>
            <a:srgbClr val="BFD5F5">
              <a:alpha val="66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iSans" panose="00000500000000000000" charset="-122"/>
              <a:ea typeface="MiSans" panose="00000500000000000000" charset="-122"/>
              <a:cs typeface="MiSans" panose="00000500000000000000" charset="-122"/>
              <a:sym typeface="MiSans" panose="00000500000000000000" charset="-122"/>
            </a:endParaRPr>
          </a:p>
        </p:txBody>
      </p:sp>
      <p:pic>
        <p:nvPicPr>
          <p:cNvPr id="7" name="图片 6" descr="IMG_2383"/>
          <p:cNvPicPr>
            <a:picLocks noChangeAspect="1"/>
          </p:cNvPicPr>
          <p:nvPr/>
        </p:nvPicPr>
        <p:blipFill>
          <a:blip r:embed="rId5">
            <a:alphaModFix amt="74000"/>
          </a:blip>
          <a:srcRect l="309" t="15573" r="-309" b="17766"/>
          <a:stretch>
            <a:fillRect/>
          </a:stretch>
        </p:blipFill>
        <p:spPr>
          <a:xfrm>
            <a:off x="868998" y="2010728"/>
            <a:ext cx="2470785" cy="2470785"/>
          </a:xfrm>
          <a:prstGeom prst="ellipse">
            <a:avLst/>
          </a:prstGeom>
          <a:effectLst>
            <a:innerShdw blurRad="63500" dist="50800" dir="13500000">
              <a:prstClr val="black">
                <a:alpha val="100000"/>
              </a:prstClr>
            </a:innerShdw>
          </a:effectLst>
        </p:spPr>
      </p:pic>
      <p:sp>
        <p:nvSpPr>
          <p:cNvPr id="148" name="椭圆 147"/>
          <p:cNvSpPr/>
          <p:nvPr/>
        </p:nvSpPr>
        <p:spPr>
          <a:xfrm>
            <a:off x="882651" y="2005013"/>
            <a:ext cx="2443480" cy="2482215"/>
          </a:xfrm>
          <a:prstGeom prst="ellipse">
            <a:avLst/>
          </a:prstGeom>
          <a:gradFill>
            <a:gsLst>
              <a:gs pos="93000">
                <a:srgbClr val="1C4A8E"/>
              </a:gs>
              <a:gs pos="27000">
                <a:schemeClr val="bg1">
                  <a:alpha val="4000"/>
                </a:schemeClr>
              </a:gs>
            </a:gsLst>
            <a:path path="circle">
              <a:fillToRect r="100000" b="100000"/>
            </a:path>
            <a:tileRect l="-100000" t="-100000"/>
          </a:gradFill>
          <a:ln w="88900">
            <a:gradFill>
              <a:gsLst>
                <a:gs pos="13000">
                  <a:srgbClr val="114980">
                    <a:alpha val="100000"/>
                  </a:srgbClr>
                </a:gs>
                <a:gs pos="89000">
                  <a:srgbClr val="114980"/>
                </a:gs>
                <a:gs pos="54000">
                  <a:schemeClr val="accent1">
                    <a:lumMod val="40000"/>
                    <a:lumOff val="60000"/>
                  </a:schemeClr>
                </a:gs>
              </a:gsLst>
              <a:lin ang="136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30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cs typeface="微软雅黑" panose="020B0503020204020204" charset="-122"/>
            </a:endParaRPr>
          </a:p>
        </p:txBody>
      </p:sp>
      <p:sp>
        <p:nvSpPr>
          <p:cNvPr id="30" name="1"/>
          <p:cNvSpPr/>
          <p:nvPr/>
        </p:nvSpPr>
        <p:spPr>
          <a:xfrm rot="10800000" flipV="1">
            <a:off x="1270" y="194310"/>
            <a:ext cx="786765" cy="408305"/>
          </a:xfrm>
          <a:custGeom>
            <a:avLst/>
            <a:gdLst>
              <a:gd name="connsiteX0" fmla="*/ 527 w 1239"/>
              <a:gd name="connsiteY0" fmla="*/ 2 h 643"/>
              <a:gd name="connsiteX1" fmla="*/ 1239 w 1239"/>
              <a:gd name="connsiteY1" fmla="*/ 0 h 643"/>
              <a:gd name="connsiteX2" fmla="*/ 1233 w 1239"/>
              <a:gd name="connsiteY2" fmla="*/ 641 h 643"/>
              <a:gd name="connsiteX3" fmla="*/ 0 w 1239"/>
              <a:gd name="connsiteY3" fmla="*/ 643 h 643"/>
              <a:gd name="connsiteX4" fmla="*/ 527 w 1239"/>
              <a:gd name="connsiteY4" fmla="*/ 2 h 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9" h="643">
                <a:moveTo>
                  <a:pt x="527" y="2"/>
                </a:moveTo>
                <a:lnTo>
                  <a:pt x="1239" y="0"/>
                </a:lnTo>
                <a:lnTo>
                  <a:pt x="1233" y="641"/>
                </a:lnTo>
                <a:lnTo>
                  <a:pt x="0" y="643"/>
                </a:lnTo>
                <a:lnTo>
                  <a:pt x="527" y="2"/>
                </a:lnTo>
                <a:close/>
              </a:path>
            </a:pathLst>
          </a:custGeom>
          <a:solidFill>
            <a:srgbClr val="1149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iSans" panose="00000500000000000000" charset="-122"/>
              <a:ea typeface="MiSans" panose="00000500000000000000" charset="-122"/>
              <a:cs typeface="MiSans" panose="00000500000000000000" charset="-122"/>
              <a:sym typeface="MiSans" panose="00000500000000000000" charset="-122"/>
            </a:endParaRPr>
          </a:p>
        </p:txBody>
      </p:sp>
      <p:sp>
        <p:nvSpPr>
          <p:cNvPr id="13" name="1"/>
          <p:cNvSpPr/>
          <p:nvPr/>
        </p:nvSpPr>
        <p:spPr>
          <a:xfrm rot="10800000" flipH="1" flipV="1">
            <a:off x="11424285" y="6309360"/>
            <a:ext cx="661035" cy="408305"/>
          </a:xfrm>
          <a:custGeom>
            <a:avLst/>
            <a:gdLst>
              <a:gd name="connsiteX0" fmla="*/ 527 w 1239"/>
              <a:gd name="connsiteY0" fmla="*/ 2 h 643"/>
              <a:gd name="connsiteX1" fmla="*/ 1239 w 1239"/>
              <a:gd name="connsiteY1" fmla="*/ 0 h 643"/>
              <a:gd name="connsiteX2" fmla="*/ 1233 w 1239"/>
              <a:gd name="connsiteY2" fmla="*/ 641 h 643"/>
              <a:gd name="connsiteX3" fmla="*/ 0 w 1239"/>
              <a:gd name="connsiteY3" fmla="*/ 643 h 643"/>
              <a:gd name="connsiteX4" fmla="*/ 527 w 1239"/>
              <a:gd name="connsiteY4" fmla="*/ 2 h 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9" h="643">
                <a:moveTo>
                  <a:pt x="527" y="2"/>
                </a:moveTo>
                <a:lnTo>
                  <a:pt x="1239" y="0"/>
                </a:lnTo>
                <a:lnTo>
                  <a:pt x="1233" y="641"/>
                </a:lnTo>
                <a:lnTo>
                  <a:pt x="0" y="643"/>
                </a:lnTo>
                <a:lnTo>
                  <a:pt x="527" y="2"/>
                </a:lnTo>
                <a:close/>
              </a:path>
            </a:pathLst>
          </a:cu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iSans" panose="00000500000000000000" charset="-122"/>
              <a:ea typeface="MiSans" panose="00000500000000000000" charset="-122"/>
              <a:cs typeface="MiSans" panose="00000500000000000000" charset="-122"/>
              <a:sym typeface="MiSans" panose="00000500000000000000" charset="-122"/>
            </a:endParaRPr>
          </a:p>
        </p:txBody>
      </p:sp>
      <p:sp>
        <p:nvSpPr>
          <p:cNvPr id="10" name="1"/>
          <p:cNvSpPr/>
          <p:nvPr/>
        </p:nvSpPr>
        <p:spPr>
          <a:xfrm rot="10800000" flipH="1" flipV="1">
            <a:off x="11530965" y="6310630"/>
            <a:ext cx="661035" cy="408305"/>
          </a:xfrm>
          <a:custGeom>
            <a:avLst/>
            <a:gdLst>
              <a:gd name="connsiteX0" fmla="*/ 527 w 1239"/>
              <a:gd name="connsiteY0" fmla="*/ 2 h 643"/>
              <a:gd name="connsiteX1" fmla="*/ 1239 w 1239"/>
              <a:gd name="connsiteY1" fmla="*/ 0 h 643"/>
              <a:gd name="connsiteX2" fmla="*/ 1233 w 1239"/>
              <a:gd name="connsiteY2" fmla="*/ 641 h 643"/>
              <a:gd name="connsiteX3" fmla="*/ 0 w 1239"/>
              <a:gd name="connsiteY3" fmla="*/ 643 h 643"/>
              <a:gd name="connsiteX4" fmla="*/ 527 w 1239"/>
              <a:gd name="connsiteY4" fmla="*/ 2 h 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9" h="643">
                <a:moveTo>
                  <a:pt x="527" y="2"/>
                </a:moveTo>
                <a:lnTo>
                  <a:pt x="1239" y="0"/>
                </a:lnTo>
                <a:lnTo>
                  <a:pt x="1233" y="641"/>
                </a:lnTo>
                <a:lnTo>
                  <a:pt x="0" y="643"/>
                </a:lnTo>
                <a:lnTo>
                  <a:pt x="527" y="2"/>
                </a:lnTo>
                <a:close/>
              </a:path>
            </a:pathLst>
          </a:custGeom>
          <a:solidFill>
            <a:srgbClr val="1149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iSans" panose="00000500000000000000" charset="-122"/>
              <a:ea typeface="MiSans" panose="00000500000000000000" charset="-122"/>
              <a:cs typeface="MiSans" panose="00000500000000000000" charset="-122"/>
              <a:sym typeface="MiSans" panose="00000500000000000000" charset="-122"/>
            </a:endParaRPr>
          </a:p>
        </p:txBody>
      </p:sp>
      <p:sp>
        <p:nvSpPr>
          <p:cNvPr id="9" name="灯片编号占位符 8"/>
          <p:cNvSpPr>
            <a:spLocks noGrp="1"/>
          </p:cNvSpPr>
          <p:nvPr>
            <p:ph type="sldNum" sz="quarter" idx="4"/>
          </p:nvPr>
        </p:nvSpPr>
        <p:spPr>
          <a:xfrm>
            <a:off x="11492865" y="6363970"/>
            <a:ext cx="648970" cy="316865"/>
          </a:xfrm>
        </p:spPr>
        <p:txBody>
          <a:bodyPr>
            <a:noAutofit/>
          </a:bodyPr>
          <a:lstStyle/>
          <a:p>
            <a:pPr>
              <a:spcBef>
                <a:spcPct val="0"/>
              </a:spcBef>
              <a:spcAft>
                <a:spcPct val="0"/>
              </a:spcAft>
              <a:defRPr/>
            </a:pPr>
            <a:r>
              <a:rPr lang="en-US" altLang="zh-CN" sz="1400" dirty="0">
                <a:solidFill>
                  <a:schemeClr val="bg1"/>
                </a:solidFill>
                <a:latin typeface="微软雅黑" panose="020B0503020204020204" charset="-122"/>
                <a:ea typeface="微软雅黑" panose="020B0503020204020204" charset="-122"/>
              </a:rPr>
              <a:t>01</a:t>
            </a:r>
          </a:p>
        </p:txBody>
      </p:sp>
      <p:sp>
        <p:nvSpPr>
          <p:cNvPr id="6" name="矩形 5"/>
          <p:cNvSpPr/>
          <p:nvPr userDrawn="1"/>
        </p:nvSpPr>
        <p:spPr>
          <a:xfrm>
            <a:off x="-2540" y="6711315"/>
            <a:ext cx="12194540" cy="146685"/>
          </a:xfrm>
          <a:prstGeom prst="rect">
            <a:avLst/>
          </a:prstGeom>
          <a:solidFill>
            <a:srgbClr val="1149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19" name="单圆角矩形 18"/>
          <p:cNvSpPr/>
          <p:nvPr/>
        </p:nvSpPr>
        <p:spPr>
          <a:xfrm flipV="1">
            <a:off x="5234305" y="3264535"/>
            <a:ext cx="6026150" cy="852805"/>
          </a:xfrm>
          <a:prstGeom prst="round1Rect">
            <a:avLst/>
          </a:prstGeom>
          <a:gradFill>
            <a:gsLst>
              <a:gs pos="25000">
                <a:schemeClr val="bg1"/>
              </a:gs>
              <a:gs pos="0">
                <a:schemeClr val="accent1">
                  <a:lumMod val="42000"/>
                  <a:lumOff val="58000"/>
                </a:schemeClr>
              </a:gs>
            </a:gsLst>
            <a:lin ang="5400000" scaled="0"/>
          </a:gradFill>
          <a:ln>
            <a:gradFill>
              <a:gsLst>
                <a:gs pos="0">
                  <a:schemeClr val="accent1"/>
                </a:gs>
                <a:gs pos="100000">
                  <a:schemeClr val="accent2">
                    <a:alpha val="0"/>
                  </a:schemeClr>
                </a:gs>
              </a:gsLst>
              <a:lin ang="2640000" scaled="1"/>
            </a:gradFill>
          </a:ln>
          <a:effectLst>
            <a:outerShdw blurRad="190500" dist="38100" dir="7800000" algn="ctr" rotWithShape="0">
              <a:srgbClr val="114980">
                <a:alpha val="55000"/>
              </a:srgbClr>
            </a:outerShdw>
          </a:effectLst>
        </p:spPr>
        <p:txBody>
          <a:bodyPr wrap="square" lIns="0" tIns="0" rIns="0" bIns="0" rtlCol="0" anchor="ctr">
            <a:noAutofit/>
          </a:bodyPr>
          <a:lstStyle/>
          <a:p>
            <a:pPr lvl="0" algn="l">
              <a:buClrTx/>
              <a:buSzTx/>
              <a:buFontTx/>
            </a:pPr>
            <a:endParaRPr lang="zh-CN" altLang="en-US">
              <a:cs typeface="微软雅黑" panose="020B0503020204020204" charset="-122"/>
              <a:sym typeface="+mn-ea"/>
            </a:endParaRPr>
          </a:p>
        </p:txBody>
      </p:sp>
      <p:sp>
        <p:nvSpPr>
          <p:cNvPr id="20" name="单圆角矩形 19"/>
          <p:cNvSpPr/>
          <p:nvPr/>
        </p:nvSpPr>
        <p:spPr>
          <a:xfrm flipV="1">
            <a:off x="5234305" y="1710690"/>
            <a:ext cx="6026150" cy="852805"/>
          </a:xfrm>
          <a:prstGeom prst="round1Rect">
            <a:avLst/>
          </a:prstGeom>
          <a:gradFill>
            <a:gsLst>
              <a:gs pos="25000">
                <a:schemeClr val="bg1"/>
              </a:gs>
              <a:gs pos="0">
                <a:schemeClr val="accent1">
                  <a:lumMod val="42000"/>
                  <a:lumOff val="58000"/>
                </a:schemeClr>
              </a:gs>
            </a:gsLst>
            <a:lin ang="5400000" scaled="0"/>
          </a:gradFill>
          <a:ln>
            <a:gradFill>
              <a:gsLst>
                <a:gs pos="0">
                  <a:schemeClr val="accent1"/>
                </a:gs>
                <a:gs pos="100000">
                  <a:schemeClr val="accent2">
                    <a:alpha val="0"/>
                  </a:schemeClr>
                </a:gs>
              </a:gsLst>
              <a:lin ang="2640000" scaled="1"/>
            </a:gradFill>
          </a:ln>
          <a:effectLst>
            <a:outerShdw blurRad="190500" dist="38100" dir="7800000" algn="ctr" rotWithShape="0">
              <a:srgbClr val="114980">
                <a:alpha val="55000"/>
              </a:srgbClr>
            </a:outerShdw>
          </a:effectLst>
        </p:spPr>
        <p:txBody>
          <a:bodyPr wrap="square" lIns="0" tIns="0" rIns="0" bIns="0" rtlCol="0" anchor="ctr">
            <a:noAutofit/>
          </a:bodyPr>
          <a:lstStyle/>
          <a:p>
            <a:pPr lvl="0" algn="l">
              <a:buClrTx/>
              <a:buSzTx/>
              <a:buFontTx/>
            </a:pPr>
            <a:endParaRPr lang="zh-CN" altLang="en-US">
              <a:cs typeface="微软雅黑" panose="020B0503020204020204" charset="-122"/>
              <a:sym typeface="+mn-ea"/>
            </a:endParaRPr>
          </a:p>
        </p:txBody>
      </p:sp>
      <p:sp>
        <p:nvSpPr>
          <p:cNvPr id="11" name="文本占位符 14"/>
          <p:cNvSpPr>
            <a:spLocks noGrp="1"/>
          </p:cNvSpPr>
          <p:nvPr/>
        </p:nvSpPr>
        <p:spPr>
          <a:xfrm>
            <a:off x="935355" y="255270"/>
            <a:ext cx="4200525" cy="307340"/>
          </a:xfrm>
          <a:prstGeom prst="rect">
            <a:avLst/>
          </a:prstGeom>
        </p:spPr>
        <p:txBody>
          <a:bodyPr wrap="square" lIns="0" tIns="0" rIns="0" bIns="0">
            <a:spAutoFit/>
          </a:bodyPr>
          <a:lstStyle>
            <a:lvl1pPr>
              <a:defRPr lang="zh-CN" altLang="en-US" sz="2400" dirty="0" smtClean="0">
                <a:gradFill flip="none" rotWithShape="1">
                  <a:gsLst>
                    <a:gs pos="0">
                      <a:schemeClr val="accent3">
                        <a:lumMod val="20000"/>
                        <a:lumOff val="80000"/>
                      </a:schemeClr>
                    </a:gs>
                    <a:gs pos="54000">
                      <a:schemeClr val="accent1"/>
                    </a:gs>
                    <a:gs pos="100000">
                      <a:schemeClr val="accent3"/>
                    </a:gs>
                  </a:gsLst>
                  <a:lin ang="2700000" scaled="1"/>
                  <a:tileRect/>
                </a:gradFill>
                <a:latin typeface="思源宋体 CN Heavy" panose="02020900000000000000" pitchFamily="18" charset="-122"/>
                <a:ea typeface="思源宋体 CN Heavy" panose="02020900000000000000" pitchFamily="18" charset="-122"/>
              </a:defRPr>
            </a:lvl1pPr>
            <a:lvl2pPr>
              <a:defRPr lang="zh-CN" altLang="en-US" dirty="0" smtClean="0"/>
            </a:lvl2pPr>
            <a:lvl3pPr>
              <a:defRPr lang="zh-CN" altLang="en-US" dirty="0" smtClean="0"/>
            </a:lvl3pPr>
            <a:lvl4pPr>
              <a:defRPr lang="zh-CN" altLang="en-US" dirty="0" smtClean="0"/>
            </a:lvl4pPr>
            <a:lvl5pPr>
              <a:defRPr lang="zh-CN" altLang="en-US" dirty="0"/>
            </a:lvl5pPr>
          </a:lstStyle>
          <a:p>
            <a:pPr marL="0" lvl="0" defTabSz="457200">
              <a:spcBef>
                <a:spcPct val="0"/>
              </a:spcBef>
              <a:buNone/>
            </a:pPr>
            <a:r>
              <a:rPr sz="2000" b="1" kern="500" spc="20">
                <a:solidFill>
                  <a:srgbClr val="02589C"/>
                </a:solidFill>
                <a:effectLst/>
                <a:uFillTx/>
                <a:latin typeface="Microsoft YaHei Bold" panose="020B0502040204020203" charset="-122"/>
                <a:ea typeface="Microsoft YaHei Bold" panose="020B0502040204020203" charset="-122"/>
                <a:cs typeface="微软雅黑" panose="020B0503020204020204" charset="-122"/>
                <a:sym typeface="+mn-lt"/>
              </a:rPr>
              <a:t>此处输入标题</a:t>
            </a:r>
          </a:p>
        </p:txBody>
      </p:sp>
      <p:sp>
        <p:nvSpPr>
          <p:cNvPr id="16" name="椭圆 15"/>
          <p:cNvSpPr/>
          <p:nvPr/>
        </p:nvSpPr>
        <p:spPr>
          <a:xfrm>
            <a:off x="3054985" y="4559935"/>
            <a:ext cx="638810" cy="638810"/>
          </a:xfrm>
          <a:prstGeom prst="ellipse">
            <a:avLst/>
          </a:prstGeom>
          <a:gradFill>
            <a:gsLst>
              <a:gs pos="27000">
                <a:srgbClr val="114980"/>
              </a:gs>
              <a:gs pos="100000">
                <a:srgbClr val="3F90E7"/>
              </a:gs>
            </a:gsLst>
            <a:path path="circle">
              <a:fillToRect l="100000" t="100000"/>
            </a:path>
            <a:tileRect r="-100000" b="-10000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75" name="Freeform 120"/>
          <p:cNvSpPr/>
          <p:nvPr/>
        </p:nvSpPr>
        <p:spPr>
          <a:xfrm>
            <a:off x="3275330" y="4735830"/>
            <a:ext cx="211455" cy="276225"/>
          </a:xfrm>
          <a:custGeom>
            <a:avLst/>
            <a:gdLst/>
            <a:ahLst/>
            <a:cxnLst>
              <a:cxn ang="0">
                <a:pos x="wd2" y="hd2"/>
              </a:cxn>
              <a:cxn ang="5400000">
                <a:pos x="wd2" y="hd2"/>
              </a:cxn>
              <a:cxn ang="10800000">
                <a:pos x="wd2" y="hd2"/>
              </a:cxn>
              <a:cxn ang="16200000">
                <a:pos x="wd2" y="hd2"/>
              </a:cxn>
            </a:cxnLst>
            <a:rect l="0" t="0" r="r" b="b"/>
            <a:pathLst>
              <a:path w="21600" h="21600" extrusionOk="0">
                <a:moveTo>
                  <a:pt x="16107" y="0"/>
                </a:moveTo>
                <a:lnTo>
                  <a:pt x="0" y="0"/>
                </a:lnTo>
                <a:lnTo>
                  <a:pt x="0" y="21600"/>
                </a:lnTo>
                <a:lnTo>
                  <a:pt x="21600" y="21600"/>
                </a:lnTo>
                <a:lnTo>
                  <a:pt x="21600" y="4206"/>
                </a:lnTo>
                <a:lnTo>
                  <a:pt x="16107" y="0"/>
                </a:lnTo>
                <a:close/>
                <a:moveTo>
                  <a:pt x="18528" y="19248"/>
                </a:moveTo>
                <a:lnTo>
                  <a:pt x="3072" y="19248"/>
                </a:lnTo>
                <a:lnTo>
                  <a:pt x="3072" y="2495"/>
                </a:lnTo>
                <a:lnTo>
                  <a:pt x="13034" y="2495"/>
                </a:lnTo>
                <a:lnTo>
                  <a:pt x="13034" y="6558"/>
                </a:lnTo>
                <a:lnTo>
                  <a:pt x="18528" y="6558"/>
                </a:lnTo>
                <a:lnTo>
                  <a:pt x="18528" y="19248"/>
                </a:lnTo>
                <a:close/>
              </a:path>
            </a:pathLst>
          </a:custGeom>
          <a:solidFill>
            <a:srgbClr val="FFFFFF"/>
          </a:solidFill>
          <a:ln w="12700" cap="flat">
            <a:noFill/>
            <a:miter lim="400000"/>
          </a:ln>
          <a:effectLst/>
        </p:spPr>
        <p:txBody>
          <a:bodyPr wrap="square" lIns="45720" tIns="45720" rIns="45720" bIns="45720" numCol="1" anchor="t">
            <a:noAutofit/>
          </a:bodyPr>
          <a:lstStyle/>
          <a:p>
            <a:endParaRPr sz="900">
              <a:cs typeface="微软雅黑" panose="020B0503020204020204" charset="-122"/>
            </a:endParaRPr>
          </a:p>
        </p:txBody>
      </p:sp>
      <p:sp>
        <p:nvSpPr>
          <p:cNvPr id="4" name="椭圆 3"/>
          <p:cNvSpPr/>
          <p:nvPr/>
        </p:nvSpPr>
        <p:spPr>
          <a:xfrm>
            <a:off x="3061970" y="1431290"/>
            <a:ext cx="638810" cy="638810"/>
          </a:xfrm>
          <a:prstGeom prst="ellipse">
            <a:avLst/>
          </a:prstGeom>
          <a:gradFill>
            <a:gsLst>
              <a:gs pos="27000">
                <a:srgbClr val="114980"/>
              </a:gs>
              <a:gs pos="100000">
                <a:srgbClr val="3F90E7"/>
              </a:gs>
            </a:gsLst>
            <a:path path="circle">
              <a:fillToRect l="100000" t="100000"/>
            </a:path>
            <a:tileRect r="-100000" b="-10000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12" name="椭圆 11"/>
          <p:cNvSpPr/>
          <p:nvPr/>
        </p:nvSpPr>
        <p:spPr>
          <a:xfrm>
            <a:off x="3883025" y="2978150"/>
            <a:ext cx="638810" cy="638810"/>
          </a:xfrm>
          <a:prstGeom prst="ellipse">
            <a:avLst/>
          </a:prstGeom>
          <a:gradFill>
            <a:gsLst>
              <a:gs pos="27000">
                <a:srgbClr val="114980"/>
              </a:gs>
              <a:gs pos="100000">
                <a:srgbClr val="3F90E7"/>
              </a:gs>
            </a:gsLst>
            <a:path path="circle">
              <a:fillToRect l="100000" t="100000"/>
            </a:path>
            <a:tileRect r="-100000" b="-10000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grpSp>
        <p:nvGrpSpPr>
          <p:cNvPr id="70" name="组合 69"/>
          <p:cNvGrpSpPr/>
          <p:nvPr/>
        </p:nvGrpSpPr>
        <p:grpSpPr>
          <a:xfrm>
            <a:off x="4075430" y="3181350"/>
            <a:ext cx="275590" cy="211455"/>
            <a:chOff x="8854387" y="3871250"/>
            <a:chExt cx="275381" cy="211550"/>
          </a:xfrm>
        </p:grpSpPr>
        <p:sp>
          <p:nvSpPr>
            <p:cNvPr id="71" name="Rectangle 58"/>
            <p:cNvSpPr/>
            <p:nvPr/>
          </p:nvSpPr>
          <p:spPr>
            <a:xfrm>
              <a:off x="8854387" y="4060915"/>
              <a:ext cx="275381" cy="21885"/>
            </a:xfrm>
            <a:prstGeom prst="rect">
              <a:avLst/>
            </a:prstGeom>
            <a:solidFill>
              <a:srgbClr val="FFFFFF"/>
            </a:solidFill>
            <a:ln w="12700" cap="flat">
              <a:noFill/>
              <a:miter lim="400000"/>
            </a:ln>
            <a:effectLst/>
          </p:spPr>
          <p:txBody>
            <a:bodyPr wrap="square" lIns="45720" tIns="45720" rIns="45720" bIns="45720" numCol="1" anchor="t">
              <a:noAutofit/>
            </a:bodyPr>
            <a:lstStyle/>
            <a:p>
              <a:endParaRPr sz="900">
                <a:cs typeface="微软雅黑" panose="020B0503020204020204" charset="-122"/>
              </a:endParaRPr>
            </a:p>
          </p:txBody>
        </p:sp>
        <p:sp>
          <p:nvSpPr>
            <p:cNvPr id="25" name="Rectangle 59"/>
            <p:cNvSpPr/>
            <p:nvPr/>
          </p:nvSpPr>
          <p:spPr>
            <a:xfrm>
              <a:off x="8959251" y="3871250"/>
              <a:ext cx="64742" cy="168693"/>
            </a:xfrm>
            <a:prstGeom prst="rect">
              <a:avLst/>
            </a:prstGeom>
            <a:solidFill>
              <a:srgbClr val="FFFFFF"/>
            </a:solidFill>
            <a:ln w="12700" cap="flat">
              <a:noFill/>
              <a:miter lim="400000"/>
            </a:ln>
            <a:effectLst/>
          </p:spPr>
          <p:txBody>
            <a:bodyPr wrap="square" lIns="45720" tIns="45720" rIns="45720" bIns="45720" numCol="1" anchor="t">
              <a:noAutofit/>
            </a:bodyPr>
            <a:lstStyle/>
            <a:p>
              <a:endParaRPr sz="900">
                <a:cs typeface="微软雅黑" panose="020B0503020204020204" charset="-122"/>
              </a:endParaRPr>
            </a:p>
          </p:txBody>
        </p:sp>
        <p:sp>
          <p:nvSpPr>
            <p:cNvPr id="26" name="Rectangle 60"/>
            <p:cNvSpPr/>
            <p:nvPr/>
          </p:nvSpPr>
          <p:spPr>
            <a:xfrm>
              <a:off x="8879919" y="3934168"/>
              <a:ext cx="64742" cy="105776"/>
            </a:xfrm>
            <a:prstGeom prst="rect">
              <a:avLst/>
            </a:prstGeom>
            <a:solidFill>
              <a:srgbClr val="FFFFFF"/>
            </a:solidFill>
            <a:ln w="12700" cap="flat">
              <a:noFill/>
              <a:miter lim="400000"/>
            </a:ln>
            <a:effectLst/>
          </p:spPr>
          <p:txBody>
            <a:bodyPr wrap="square" lIns="45720" tIns="45720" rIns="45720" bIns="45720" numCol="1" anchor="t">
              <a:noAutofit/>
            </a:bodyPr>
            <a:lstStyle/>
            <a:p>
              <a:endParaRPr sz="900">
                <a:cs typeface="微软雅黑" panose="020B0503020204020204" charset="-122"/>
              </a:endParaRPr>
            </a:p>
          </p:txBody>
        </p:sp>
        <p:sp>
          <p:nvSpPr>
            <p:cNvPr id="74" name="Rectangle 61"/>
            <p:cNvSpPr/>
            <p:nvPr/>
          </p:nvSpPr>
          <p:spPr>
            <a:xfrm>
              <a:off x="9039494" y="3977025"/>
              <a:ext cx="64742" cy="62918"/>
            </a:xfrm>
            <a:prstGeom prst="rect">
              <a:avLst/>
            </a:prstGeom>
            <a:solidFill>
              <a:srgbClr val="FFFFFF"/>
            </a:solidFill>
            <a:ln w="12700" cap="flat">
              <a:noFill/>
              <a:miter lim="400000"/>
            </a:ln>
            <a:effectLst/>
          </p:spPr>
          <p:txBody>
            <a:bodyPr wrap="square" lIns="45720" tIns="45720" rIns="45720" bIns="45720" numCol="1" anchor="t">
              <a:noAutofit/>
            </a:bodyPr>
            <a:lstStyle/>
            <a:p>
              <a:endParaRPr sz="900">
                <a:cs typeface="微软雅黑" panose="020B0503020204020204" charset="-122"/>
              </a:endParaRPr>
            </a:p>
          </p:txBody>
        </p:sp>
      </p:grpSp>
      <p:sp>
        <p:nvSpPr>
          <p:cNvPr id="76" name="Freeform 168"/>
          <p:cNvSpPr/>
          <p:nvPr/>
        </p:nvSpPr>
        <p:spPr>
          <a:xfrm>
            <a:off x="3242310" y="1618615"/>
            <a:ext cx="276225" cy="263525"/>
          </a:xfrm>
          <a:custGeom>
            <a:avLst/>
            <a:gdLst/>
            <a:ahLst/>
            <a:cxnLst>
              <a:cxn ang="0">
                <a:pos x="wd2" y="hd2"/>
              </a:cxn>
              <a:cxn ang="5400000">
                <a:pos x="wd2" y="hd2"/>
              </a:cxn>
              <a:cxn ang="10800000">
                <a:pos x="wd2" y="hd2"/>
              </a:cxn>
              <a:cxn ang="16200000">
                <a:pos x="wd2" y="hd2"/>
              </a:cxn>
            </a:cxnLst>
            <a:rect l="0" t="0" r="r" b="b"/>
            <a:pathLst>
              <a:path w="21600" h="21600" extrusionOk="0">
                <a:moveTo>
                  <a:pt x="19912" y="0"/>
                </a:moveTo>
                <a:cubicBezTo>
                  <a:pt x="1688" y="0"/>
                  <a:pt x="1688" y="0"/>
                  <a:pt x="1688" y="0"/>
                </a:cubicBezTo>
                <a:cubicBezTo>
                  <a:pt x="675" y="0"/>
                  <a:pt x="0" y="708"/>
                  <a:pt x="0" y="1770"/>
                </a:cubicBezTo>
                <a:cubicBezTo>
                  <a:pt x="0" y="15580"/>
                  <a:pt x="0" y="15580"/>
                  <a:pt x="0" y="15580"/>
                </a:cubicBezTo>
                <a:cubicBezTo>
                  <a:pt x="0" y="16643"/>
                  <a:pt x="675" y="17351"/>
                  <a:pt x="1688" y="17351"/>
                </a:cubicBezTo>
                <a:cubicBezTo>
                  <a:pt x="8269" y="17351"/>
                  <a:pt x="8269" y="17351"/>
                  <a:pt x="8269" y="17351"/>
                </a:cubicBezTo>
                <a:cubicBezTo>
                  <a:pt x="8269" y="19830"/>
                  <a:pt x="8269" y="19830"/>
                  <a:pt x="8269" y="19830"/>
                </a:cubicBezTo>
                <a:cubicBezTo>
                  <a:pt x="5906" y="19830"/>
                  <a:pt x="5906" y="19830"/>
                  <a:pt x="5906" y="19830"/>
                </a:cubicBezTo>
                <a:cubicBezTo>
                  <a:pt x="5906" y="21600"/>
                  <a:pt x="5906" y="21600"/>
                  <a:pt x="5906" y="21600"/>
                </a:cubicBezTo>
                <a:cubicBezTo>
                  <a:pt x="15694" y="21600"/>
                  <a:pt x="15694" y="21600"/>
                  <a:pt x="15694" y="21600"/>
                </a:cubicBezTo>
                <a:cubicBezTo>
                  <a:pt x="15694" y="19830"/>
                  <a:pt x="15694" y="19830"/>
                  <a:pt x="15694" y="19830"/>
                </a:cubicBezTo>
                <a:cubicBezTo>
                  <a:pt x="13331" y="19830"/>
                  <a:pt x="13331" y="19830"/>
                  <a:pt x="13331" y="19830"/>
                </a:cubicBezTo>
                <a:cubicBezTo>
                  <a:pt x="13331" y="17351"/>
                  <a:pt x="13331" y="17351"/>
                  <a:pt x="13331" y="17351"/>
                </a:cubicBezTo>
                <a:cubicBezTo>
                  <a:pt x="19912" y="17351"/>
                  <a:pt x="19912" y="17351"/>
                  <a:pt x="19912" y="17351"/>
                </a:cubicBezTo>
                <a:cubicBezTo>
                  <a:pt x="20925" y="17351"/>
                  <a:pt x="21600" y="16643"/>
                  <a:pt x="21600" y="15580"/>
                </a:cubicBezTo>
                <a:cubicBezTo>
                  <a:pt x="21600" y="1770"/>
                  <a:pt x="21600" y="1770"/>
                  <a:pt x="21600" y="1770"/>
                </a:cubicBezTo>
                <a:cubicBezTo>
                  <a:pt x="21600" y="708"/>
                  <a:pt x="20925" y="0"/>
                  <a:pt x="19912" y="0"/>
                </a:cubicBezTo>
                <a:close/>
                <a:moveTo>
                  <a:pt x="19912" y="14695"/>
                </a:moveTo>
                <a:cubicBezTo>
                  <a:pt x="1688" y="14695"/>
                  <a:pt x="1688" y="14695"/>
                  <a:pt x="1688" y="14695"/>
                </a:cubicBezTo>
                <a:cubicBezTo>
                  <a:pt x="1688" y="1770"/>
                  <a:pt x="1688" y="1770"/>
                  <a:pt x="1688" y="1770"/>
                </a:cubicBezTo>
                <a:cubicBezTo>
                  <a:pt x="19912" y="1770"/>
                  <a:pt x="19912" y="1770"/>
                  <a:pt x="19912" y="1770"/>
                </a:cubicBezTo>
                <a:lnTo>
                  <a:pt x="19912" y="14695"/>
                </a:lnTo>
                <a:close/>
              </a:path>
            </a:pathLst>
          </a:custGeom>
          <a:solidFill>
            <a:srgbClr val="FFFFFF"/>
          </a:solidFill>
          <a:ln w="12700" cap="flat">
            <a:noFill/>
            <a:miter lim="400000"/>
          </a:ln>
          <a:effectLst/>
        </p:spPr>
        <p:txBody>
          <a:bodyPr wrap="square" lIns="45720" tIns="45720" rIns="45720" bIns="45720" numCol="1" anchor="t">
            <a:noAutofit/>
          </a:bodyPr>
          <a:lstStyle/>
          <a:p>
            <a:endParaRPr sz="900">
              <a:cs typeface="微软雅黑" panose="020B0503020204020204" charset="-122"/>
            </a:endParaRPr>
          </a:p>
        </p:txBody>
      </p:sp>
      <p:sp>
        <p:nvSpPr>
          <p:cNvPr id="77" name="矩形 76"/>
          <p:cNvSpPr/>
          <p:nvPr/>
        </p:nvSpPr>
        <p:spPr>
          <a:xfrm>
            <a:off x="5295265" y="3346450"/>
            <a:ext cx="5888355" cy="691515"/>
          </a:xfrm>
          <a:prstGeom prst="rect">
            <a:avLst/>
          </a:prstGeom>
          <a:noFill/>
        </p:spPr>
        <p:txBody>
          <a:bodyPr wrap="square"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sz="1300" spc="-1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单击此处输入正文内容，文字是您思想的提炼，请尽量言简意赅的阐述观点。</a:t>
            </a:r>
          </a:p>
          <a:p>
            <a:pPr marL="0" marR="0" lvl="0" indent="0" algn="l" defTabSz="914400" rtl="0" eaLnBrk="1" fontAlgn="auto" latinLnBrk="0" hangingPunct="1">
              <a:lnSpc>
                <a:spcPct val="150000"/>
              </a:lnSpc>
              <a:spcBef>
                <a:spcPts val="0"/>
              </a:spcBef>
              <a:spcAft>
                <a:spcPts val="0"/>
              </a:spcAft>
              <a:buClrTx/>
              <a:buSzTx/>
              <a:buFontTx/>
              <a:buNone/>
              <a:defRPr/>
            </a:pPr>
            <a:r>
              <a:rPr sz="1300" spc="-1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单击此处输入正文内容，文字是您思想的提炼，请尽量言简意赅的阐述观点。</a:t>
            </a:r>
            <a:endParaRPr lang="zh-CN" altLang="en-US" sz="1300" spc="-1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13" name="矩形 112"/>
          <p:cNvSpPr/>
          <p:nvPr/>
        </p:nvSpPr>
        <p:spPr>
          <a:xfrm>
            <a:off x="5295900" y="1791335"/>
            <a:ext cx="6162040" cy="691515"/>
          </a:xfrm>
          <a:prstGeom prst="rect">
            <a:avLst/>
          </a:prstGeom>
          <a:noFill/>
        </p:spPr>
        <p:txBody>
          <a:bodyPr wrap="square"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sz="1300" spc="-1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单击此处输入正文内容，文字是您思想的提炼，请尽量言简意赅的阐述观点。</a:t>
            </a:r>
          </a:p>
          <a:p>
            <a:pPr marL="0" marR="0" lvl="0" indent="0" algn="l" defTabSz="914400" rtl="0" eaLnBrk="1" fontAlgn="auto" latinLnBrk="0" hangingPunct="1">
              <a:lnSpc>
                <a:spcPct val="150000"/>
              </a:lnSpc>
              <a:spcBef>
                <a:spcPts val="0"/>
              </a:spcBef>
              <a:spcAft>
                <a:spcPts val="0"/>
              </a:spcAft>
              <a:buClrTx/>
              <a:buSzTx/>
              <a:buFontTx/>
              <a:buNone/>
              <a:defRPr/>
            </a:pPr>
            <a:r>
              <a:rPr sz="1300" spc="-1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单击此处输入正文内容，文字是您思想的提炼，请尽量言简意赅的阐述观点。</a:t>
            </a:r>
            <a:endParaRPr lang="zh-CN" altLang="en-US" sz="1300" spc="-1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pic>
        <p:nvPicPr>
          <p:cNvPr id="18" name="图片 17">
            <a:extLst>
              <a:ext uri="{FF2B5EF4-FFF2-40B4-BE49-F238E27FC236}">
                <a16:creationId xmlns:a16="http://schemas.microsoft.com/office/drawing/2014/main" id="{AA2A43A7-7AB2-4D99-3577-53A69BCD6C1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87652" y="-20661"/>
            <a:ext cx="3034201" cy="686599"/>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699"/>
    </mc:Choice>
    <mc:Fallback xmlns="">
      <p:transition spd="med"/>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http://photo-static-api.fotomore.com/creative/vcg/veer/400/new/VCG41N652225780.jpg" descr="&amp;pky200_sjzg_VCG41N652225780&amp;2&amp;src_toppic_inpsrchzd1&amp;"/>
          <p:cNvPicPr>
            <a:picLocks noChangeAspect="1"/>
          </p:cNvPicPr>
          <p:nvPr>
            <p:custDataLst>
              <p:tags r:id="rId2"/>
            </p:custDataLst>
          </p:nvPr>
        </p:nvPicPr>
        <p:blipFill>
          <a:blip r:embed="rId9"/>
          <a:srcRect t="7658" b="8143"/>
          <a:stretch>
            <a:fillRect/>
          </a:stretch>
        </p:blipFill>
        <p:spPr>
          <a:xfrm>
            <a:off x="0" y="22860"/>
            <a:ext cx="12192635" cy="6835140"/>
          </a:xfrm>
          <a:prstGeom prst="rect">
            <a:avLst/>
          </a:prstGeom>
        </p:spPr>
      </p:pic>
      <p:sp>
        <p:nvSpPr>
          <p:cNvPr id="57" name="矩形 56"/>
          <p:cNvSpPr/>
          <p:nvPr/>
        </p:nvSpPr>
        <p:spPr>
          <a:xfrm>
            <a:off x="0" y="10160"/>
            <a:ext cx="12193270" cy="6858000"/>
          </a:xfrm>
          <a:prstGeom prst="rect">
            <a:avLst/>
          </a:prstGeom>
          <a:gradFill>
            <a:gsLst>
              <a:gs pos="100000">
                <a:schemeClr val="bg1"/>
              </a:gs>
              <a:gs pos="0">
                <a:schemeClr val="bg1">
                  <a:alpha val="79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7" name="矩形 6"/>
          <p:cNvSpPr/>
          <p:nvPr/>
        </p:nvSpPr>
        <p:spPr>
          <a:xfrm>
            <a:off x="2540" y="602615"/>
            <a:ext cx="12186920" cy="6249670"/>
          </a:xfrm>
          <a:prstGeom prst="rect">
            <a:avLst/>
          </a:prstGeom>
          <a:gradFill>
            <a:gsLst>
              <a:gs pos="100000">
                <a:srgbClr val="E1ECFA">
                  <a:alpha val="80000"/>
                </a:srgb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927350" y="4044315"/>
            <a:ext cx="8552815" cy="525780"/>
          </a:xfrm>
          <a:prstGeom prst="rect">
            <a:avLst/>
          </a:prstGeom>
          <a:gradFill>
            <a:gsLst>
              <a:gs pos="0">
                <a:srgbClr val="2C63A1">
                  <a:lumMod val="75000"/>
                  <a:lumOff val="25000"/>
                </a:srgbClr>
              </a:gs>
              <a:gs pos="78000">
                <a:srgbClr val="11497F"/>
              </a:gs>
            </a:gsLst>
            <a:lin ang="5400000" scaled="0"/>
          </a:gradFill>
          <a:ln>
            <a:gradFill>
              <a:gsLst>
                <a:gs pos="0">
                  <a:schemeClr val="accent1"/>
                </a:gs>
                <a:gs pos="100000">
                  <a:schemeClr val="accent2">
                    <a:alpha val="0"/>
                  </a:schemeClr>
                </a:gs>
              </a:gsLst>
              <a:lin ang="2640000" scaled="1"/>
            </a:gradFill>
          </a:ln>
          <a:effectLst/>
        </p:spPr>
        <p:txBody>
          <a:bodyPr wrap="square" lIns="0" tIns="0" rIns="0" bIns="0" rtlCol="0" anchor="ctr">
            <a:noAutofit/>
          </a:bodyPr>
          <a:lstStyle/>
          <a:p>
            <a:pPr lvl="0" algn="l">
              <a:buClrTx/>
              <a:buSzTx/>
              <a:buFontTx/>
            </a:pPr>
            <a:endParaRPr lang="zh-CN" altLang="en-US">
              <a:cs typeface="微软雅黑" panose="020B0503020204020204" charset="-122"/>
              <a:sym typeface="+mn-ea"/>
            </a:endParaRPr>
          </a:p>
        </p:txBody>
      </p:sp>
      <p:sp>
        <p:nvSpPr>
          <p:cNvPr id="16" name="矩形 15"/>
          <p:cNvSpPr/>
          <p:nvPr/>
        </p:nvSpPr>
        <p:spPr>
          <a:xfrm>
            <a:off x="2917190" y="1109980"/>
            <a:ext cx="8552815" cy="856615"/>
          </a:xfrm>
          <a:prstGeom prst="rect">
            <a:avLst/>
          </a:prstGeom>
          <a:gradFill>
            <a:gsLst>
              <a:gs pos="0">
                <a:srgbClr val="2C63A1">
                  <a:lumMod val="75000"/>
                  <a:lumOff val="25000"/>
                </a:srgbClr>
              </a:gs>
              <a:gs pos="78000">
                <a:srgbClr val="11497F"/>
              </a:gs>
            </a:gsLst>
            <a:lin ang="5400000" scaled="0"/>
          </a:gradFill>
          <a:ln>
            <a:gradFill>
              <a:gsLst>
                <a:gs pos="0">
                  <a:schemeClr val="accent1"/>
                </a:gs>
                <a:gs pos="100000">
                  <a:schemeClr val="accent2">
                    <a:alpha val="0"/>
                  </a:schemeClr>
                </a:gs>
              </a:gsLst>
              <a:lin ang="2640000" scaled="1"/>
            </a:gradFill>
          </a:ln>
          <a:effectLst/>
        </p:spPr>
        <p:txBody>
          <a:bodyPr wrap="square" lIns="0" tIns="0" rIns="0" bIns="0" rtlCol="0" anchor="ctr">
            <a:noAutofit/>
          </a:bodyPr>
          <a:lstStyle/>
          <a:p>
            <a:pPr lvl="0" algn="l">
              <a:buClrTx/>
              <a:buSzTx/>
              <a:buFontTx/>
            </a:pPr>
            <a:endParaRPr lang="zh-CN" altLang="en-US">
              <a:cs typeface="微软雅黑" panose="020B0503020204020204" charset="-122"/>
              <a:sym typeface="+mn-ea"/>
            </a:endParaRPr>
          </a:p>
        </p:txBody>
      </p:sp>
      <p:sp>
        <p:nvSpPr>
          <p:cNvPr id="44" name="文本框 43"/>
          <p:cNvSpPr txBox="1"/>
          <p:nvPr>
            <p:custDataLst>
              <p:tags r:id="rId3"/>
            </p:custDataLst>
          </p:nvPr>
        </p:nvSpPr>
        <p:spPr>
          <a:xfrm>
            <a:off x="3028950" y="1191260"/>
            <a:ext cx="8364220" cy="694055"/>
          </a:xfrm>
          <a:prstGeom prst="rect">
            <a:avLst/>
          </a:prstGeom>
          <a:noFill/>
        </p:spPr>
        <p:txBody>
          <a:bodyPr wrap="square" rtlCol="0">
            <a:spAutoFit/>
          </a:bodyPr>
          <a:lstStyle/>
          <a:p>
            <a:pPr marL="285750" indent="-285750" algn="l">
              <a:lnSpc>
                <a:spcPct val="140000"/>
              </a:lnSpc>
              <a:buFont typeface="微软雅黑" panose="020B0503020204020204" charset="-122"/>
              <a:buChar char="•"/>
            </a:pPr>
            <a:r>
              <a:rPr lang="zh-CN" altLang="en-US" sz="1400" b="1" dirty="0">
                <a:solidFill>
                  <a:schemeClr val="bg1"/>
                </a:solidFill>
                <a:latin typeface="微软雅黑" panose="020B0503020204020204" charset="-122"/>
                <a:ea typeface="微软雅黑" panose="020B0503020204020204" charset="-122"/>
                <a:cs typeface="微软雅黑" panose="020B0503020204020204" charset="-122"/>
                <a:sym typeface="+mn-lt"/>
              </a:rPr>
              <a:t>单击此处输入正文内容，文字是您思想的提炼，请尽量言简意赅的阐述观点。</a:t>
            </a:r>
          </a:p>
          <a:p>
            <a:pPr marL="285750" indent="-285750" algn="l">
              <a:lnSpc>
                <a:spcPct val="140000"/>
              </a:lnSpc>
              <a:buFont typeface="微软雅黑" panose="020B0503020204020204" charset="-122"/>
              <a:buChar char="•"/>
            </a:pPr>
            <a:r>
              <a:rPr lang="zh-CN" altLang="en-US" sz="1400" b="1" dirty="0">
                <a:solidFill>
                  <a:schemeClr val="bg1"/>
                </a:solidFill>
                <a:latin typeface="微软雅黑" panose="020B0503020204020204" charset="-122"/>
                <a:ea typeface="微软雅黑" panose="020B0503020204020204" charset="-122"/>
                <a:cs typeface="微软雅黑" panose="020B0503020204020204" charset="-122"/>
                <a:sym typeface="+mn-lt"/>
              </a:rPr>
              <a:t>单击此处输入正文内容，文字是您思想的提炼，请尽量言简意赅的阐述观点。</a:t>
            </a:r>
            <a:endParaRPr lang="zh-CN" altLang="en-US" sz="1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45" name="文本框 44"/>
          <p:cNvSpPr txBox="1"/>
          <p:nvPr>
            <p:custDataLst>
              <p:tags r:id="rId4"/>
            </p:custDataLst>
          </p:nvPr>
        </p:nvSpPr>
        <p:spPr>
          <a:xfrm>
            <a:off x="3028950" y="4088765"/>
            <a:ext cx="6643370" cy="392430"/>
          </a:xfrm>
          <a:prstGeom prst="rect">
            <a:avLst/>
          </a:prstGeom>
          <a:noFill/>
        </p:spPr>
        <p:txBody>
          <a:bodyPr wrap="square" rtlCol="0">
            <a:spAutoFit/>
          </a:bodyPr>
          <a:lstStyle/>
          <a:p>
            <a:pPr marL="285750" indent="-285750" algn="l">
              <a:lnSpc>
                <a:spcPct val="140000"/>
              </a:lnSpc>
              <a:buFont typeface="微软雅黑" panose="020B0503020204020204" charset="-122"/>
              <a:buChar char="•"/>
            </a:pPr>
            <a:r>
              <a:rPr lang="zh-CN" altLang="en-US" sz="1400" b="1" dirty="0">
                <a:solidFill>
                  <a:schemeClr val="bg1"/>
                </a:solidFill>
                <a:latin typeface="微软雅黑" panose="020B0503020204020204" charset="-122"/>
                <a:ea typeface="微软雅黑" panose="020B0503020204020204" charset="-122"/>
                <a:cs typeface="微软雅黑" panose="020B0503020204020204" charset="-122"/>
                <a:sym typeface="+mn-lt"/>
              </a:rPr>
              <a:t>单击此处输入正文内容，文字是您思想的提炼，请尽量言简意赅的阐述观点。</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91" name="组合 90"/>
          <p:cNvGrpSpPr/>
          <p:nvPr/>
        </p:nvGrpSpPr>
        <p:grpSpPr>
          <a:xfrm>
            <a:off x="-1024255" y="1442085"/>
            <a:ext cx="3427095" cy="3911806"/>
            <a:chOff x="-964" y="4249"/>
            <a:chExt cx="4075" cy="4651"/>
          </a:xfrm>
        </p:grpSpPr>
        <p:sp>
          <p:nvSpPr>
            <p:cNvPr id="92" name="弧形 91"/>
            <p:cNvSpPr/>
            <p:nvPr/>
          </p:nvSpPr>
          <p:spPr>
            <a:xfrm>
              <a:off x="-964" y="4699"/>
              <a:ext cx="3779" cy="3779"/>
            </a:xfrm>
            <a:prstGeom prst="arc">
              <a:avLst>
                <a:gd name="adj1" fmla="val 16200000"/>
                <a:gd name="adj2" fmla="val 5509782"/>
              </a:avLst>
            </a:prstGeom>
            <a:ln>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微软雅黑" panose="020B0503020204020204" charset="-122"/>
              </a:endParaRPr>
            </a:p>
          </p:txBody>
        </p:sp>
        <p:sp>
          <p:nvSpPr>
            <p:cNvPr id="93" name="弧形 92"/>
            <p:cNvSpPr/>
            <p:nvPr/>
          </p:nvSpPr>
          <p:spPr>
            <a:xfrm>
              <a:off x="-503" y="5160"/>
              <a:ext cx="2857" cy="2857"/>
            </a:xfrm>
            <a:prstGeom prst="arc">
              <a:avLst>
                <a:gd name="adj1" fmla="val 16200000"/>
                <a:gd name="adj2" fmla="val 5509782"/>
              </a:avLst>
            </a:prstGeom>
            <a:ln>
              <a:solidFill>
                <a:srgbClr val="025EA5"/>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微软雅黑" panose="020B0503020204020204" charset="-122"/>
              </a:endParaRPr>
            </a:p>
          </p:txBody>
        </p:sp>
        <p:grpSp>
          <p:nvGrpSpPr>
            <p:cNvPr id="94" name="组合 93"/>
            <p:cNvGrpSpPr/>
            <p:nvPr/>
          </p:nvGrpSpPr>
          <p:grpSpPr>
            <a:xfrm>
              <a:off x="854" y="4249"/>
              <a:ext cx="2257" cy="4651"/>
              <a:chOff x="854" y="4249"/>
              <a:chExt cx="2257" cy="4651"/>
            </a:xfrm>
          </p:grpSpPr>
          <p:grpSp>
            <p:nvGrpSpPr>
              <p:cNvPr id="95" name="组合 124"/>
              <p:cNvGrpSpPr/>
              <p:nvPr/>
            </p:nvGrpSpPr>
            <p:grpSpPr>
              <a:xfrm>
                <a:off x="2235" y="7023"/>
                <a:ext cx="876" cy="876"/>
                <a:chOff x="3778" y="6646"/>
                <a:chExt cx="876" cy="876"/>
              </a:xfrm>
            </p:grpSpPr>
            <p:sp>
              <p:nvSpPr>
                <p:cNvPr id="120" name="椭圆 119"/>
                <p:cNvSpPr/>
                <p:nvPr/>
              </p:nvSpPr>
              <p:spPr>
                <a:xfrm>
                  <a:off x="3778" y="6646"/>
                  <a:ext cx="876" cy="876"/>
                </a:xfrm>
                <a:prstGeom prst="ellipse">
                  <a:avLst/>
                </a:prstGeom>
                <a:gradFill>
                  <a:gsLst>
                    <a:gs pos="27000">
                      <a:srgbClr val="114980"/>
                    </a:gs>
                    <a:gs pos="100000">
                      <a:srgbClr val="3F90E7"/>
                    </a:gs>
                  </a:gsLst>
                  <a:path path="circle">
                    <a:fillToRect l="100000" t="100000"/>
                  </a:path>
                  <a:tileRect r="-100000" b="-10000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106" name="稻壳儿春秋广告/盗版必究"/>
                <p:cNvSpPr>
                  <a:spLocks noEditPoints="1"/>
                </p:cNvSpPr>
                <p:nvPr/>
              </p:nvSpPr>
              <p:spPr bwMode="auto">
                <a:xfrm>
                  <a:off x="3965" y="6833"/>
                  <a:ext cx="503" cy="503"/>
                </a:xfrm>
                <a:custGeom>
                  <a:avLst/>
                  <a:gdLst>
                    <a:gd name="T0" fmla="*/ 90 w 96"/>
                    <a:gd name="T1" fmla="*/ 22 h 96"/>
                    <a:gd name="T2" fmla="*/ 65 w 96"/>
                    <a:gd name="T3" fmla="*/ 12 h 96"/>
                    <a:gd name="T4" fmla="*/ 59 w 96"/>
                    <a:gd name="T5" fmla="*/ 0 h 96"/>
                    <a:gd name="T6" fmla="*/ 48 w 96"/>
                    <a:gd name="T7" fmla="*/ 0 h 96"/>
                    <a:gd name="T8" fmla="*/ 48 w 96"/>
                    <a:gd name="T9" fmla="*/ 96 h 96"/>
                    <a:gd name="T10" fmla="*/ 59 w 96"/>
                    <a:gd name="T11" fmla="*/ 96 h 96"/>
                    <a:gd name="T12" fmla="*/ 65 w 96"/>
                    <a:gd name="T13" fmla="*/ 84 h 96"/>
                    <a:gd name="T14" fmla="*/ 90 w 96"/>
                    <a:gd name="T15" fmla="*/ 74 h 96"/>
                    <a:gd name="T16" fmla="*/ 86 w 96"/>
                    <a:gd name="T17" fmla="*/ 62 h 96"/>
                    <a:gd name="T18" fmla="*/ 96 w 96"/>
                    <a:gd name="T19" fmla="*/ 37 h 96"/>
                    <a:gd name="T20" fmla="*/ 84 w 96"/>
                    <a:gd name="T21" fmla="*/ 31 h 96"/>
                    <a:gd name="T22" fmla="*/ 27 w 96"/>
                    <a:gd name="T23" fmla="*/ 36 h 96"/>
                    <a:gd name="T24" fmla="*/ 44 w 96"/>
                    <a:gd name="T25" fmla="*/ 60 h 96"/>
                    <a:gd name="T26" fmla="*/ 26 w 96"/>
                    <a:gd name="T27" fmla="*/ 48 h 96"/>
                    <a:gd name="T28" fmla="*/ 44 w 96"/>
                    <a:gd name="T29" fmla="*/ 28 h 96"/>
                    <a:gd name="T30" fmla="*/ 44 w 96"/>
                    <a:gd name="T31" fmla="*/ 9 h 96"/>
                    <a:gd name="T32" fmla="*/ 44 w 96"/>
                    <a:gd name="T33" fmla="*/ 87 h 96"/>
                    <a:gd name="T34" fmla="*/ 44 w 96"/>
                    <a:gd name="T35" fmla="*/ 68 h 96"/>
                    <a:gd name="T36" fmla="*/ 60 w 96"/>
                    <a:gd name="T37" fmla="*/ 48 h 96"/>
                    <a:gd name="T38" fmla="*/ 52 w 96"/>
                    <a:gd name="T39" fmla="*/ 37 h 96"/>
                    <a:gd name="T40" fmla="*/ 21 w 96"/>
                    <a:gd name="T41" fmla="*/ 28 h 96"/>
                    <a:gd name="T42" fmla="*/ 27 w 96"/>
                    <a:gd name="T43" fmla="*/ 14 h 96"/>
                    <a:gd name="T44" fmla="*/ 19 w 96"/>
                    <a:gd name="T45" fmla="*/ 36 h 96"/>
                    <a:gd name="T46" fmla="*/ 19 w 96"/>
                    <a:gd name="T47" fmla="*/ 60 h 96"/>
                    <a:gd name="T48" fmla="*/ 8 w 96"/>
                    <a:gd name="T49" fmla="*/ 48 h 96"/>
                    <a:gd name="T50" fmla="*/ 13 w 96"/>
                    <a:gd name="T51" fmla="*/ 68 h 96"/>
                    <a:gd name="T52" fmla="*/ 27 w 96"/>
                    <a:gd name="T53" fmla="*/ 82 h 96"/>
                    <a:gd name="T54" fmla="*/ 88 w 96"/>
                    <a:gd name="T55" fmla="*/ 53 h 96"/>
                    <a:gd name="T56" fmla="*/ 79 w 96"/>
                    <a:gd name="T57" fmla="*/ 57 h 96"/>
                    <a:gd name="T58" fmla="*/ 75 w 96"/>
                    <a:gd name="T59" fmla="*/ 65 h 96"/>
                    <a:gd name="T60" fmla="*/ 73 w 96"/>
                    <a:gd name="T61" fmla="*/ 80 h 96"/>
                    <a:gd name="T62" fmla="*/ 63 w 96"/>
                    <a:gd name="T63" fmla="*/ 76 h 96"/>
                    <a:gd name="T64" fmla="*/ 55 w 96"/>
                    <a:gd name="T65" fmla="*/ 79 h 96"/>
                    <a:gd name="T66" fmla="*/ 52 w 96"/>
                    <a:gd name="T67" fmla="*/ 88 h 96"/>
                    <a:gd name="T68" fmla="*/ 68 w 96"/>
                    <a:gd name="T69" fmla="*/ 48 h 96"/>
                    <a:gd name="T70" fmla="*/ 52 w 96"/>
                    <a:gd name="T71" fmla="*/ 8 h 96"/>
                    <a:gd name="T72" fmla="*/ 55 w 96"/>
                    <a:gd name="T73" fmla="*/ 17 h 96"/>
                    <a:gd name="T74" fmla="*/ 63 w 96"/>
                    <a:gd name="T75" fmla="*/ 20 h 96"/>
                    <a:gd name="T76" fmla="*/ 73 w 96"/>
                    <a:gd name="T77" fmla="*/ 16 h 96"/>
                    <a:gd name="T78" fmla="*/ 75 w 96"/>
                    <a:gd name="T79" fmla="*/ 31 h 96"/>
                    <a:gd name="T80" fmla="*/ 79 w 96"/>
                    <a:gd name="T81" fmla="*/ 39 h 96"/>
                    <a:gd name="T82" fmla="*/ 88 w 96"/>
                    <a:gd name="T83"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96">
                      <a:moveTo>
                        <a:pt x="84" y="31"/>
                      </a:moveTo>
                      <a:cubicBezTo>
                        <a:pt x="90" y="22"/>
                        <a:pt x="90" y="22"/>
                        <a:pt x="90" y="22"/>
                      </a:cubicBezTo>
                      <a:cubicBezTo>
                        <a:pt x="74" y="6"/>
                        <a:pt x="74" y="6"/>
                        <a:pt x="74" y="6"/>
                      </a:cubicBezTo>
                      <a:cubicBezTo>
                        <a:pt x="65" y="12"/>
                        <a:pt x="65" y="12"/>
                        <a:pt x="65" y="12"/>
                      </a:cubicBezTo>
                      <a:cubicBezTo>
                        <a:pt x="64" y="11"/>
                        <a:pt x="63" y="11"/>
                        <a:pt x="62" y="10"/>
                      </a:cubicBezTo>
                      <a:cubicBezTo>
                        <a:pt x="59" y="0"/>
                        <a:pt x="59" y="0"/>
                        <a:pt x="59" y="0"/>
                      </a:cubicBezTo>
                      <a:cubicBezTo>
                        <a:pt x="48" y="0"/>
                        <a:pt x="48" y="0"/>
                        <a:pt x="48" y="0"/>
                      </a:cubicBezTo>
                      <a:cubicBezTo>
                        <a:pt x="48" y="0"/>
                        <a:pt x="48" y="0"/>
                        <a:pt x="48" y="0"/>
                      </a:cubicBezTo>
                      <a:cubicBezTo>
                        <a:pt x="22" y="0"/>
                        <a:pt x="0" y="22"/>
                        <a:pt x="0" y="48"/>
                      </a:cubicBezTo>
                      <a:cubicBezTo>
                        <a:pt x="0" y="74"/>
                        <a:pt x="22" y="96"/>
                        <a:pt x="48" y="96"/>
                      </a:cubicBezTo>
                      <a:cubicBezTo>
                        <a:pt x="48" y="96"/>
                        <a:pt x="48" y="96"/>
                        <a:pt x="48" y="96"/>
                      </a:cubicBezTo>
                      <a:cubicBezTo>
                        <a:pt x="59" y="96"/>
                        <a:pt x="59" y="96"/>
                        <a:pt x="59" y="96"/>
                      </a:cubicBezTo>
                      <a:cubicBezTo>
                        <a:pt x="62" y="86"/>
                        <a:pt x="62" y="86"/>
                        <a:pt x="62" y="86"/>
                      </a:cubicBezTo>
                      <a:cubicBezTo>
                        <a:pt x="63" y="85"/>
                        <a:pt x="64" y="85"/>
                        <a:pt x="65" y="84"/>
                      </a:cubicBezTo>
                      <a:cubicBezTo>
                        <a:pt x="74" y="90"/>
                        <a:pt x="74" y="90"/>
                        <a:pt x="74" y="90"/>
                      </a:cubicBezTo>
                      <a:cubicBezTo>
                        <a:pt x="90" y="74"/>
                        <a:pt x="90" y="74"/>
                        <a:pt x="90" y="74"/>
                      </a:cubicBezTo>
                      <a:cubicBezTo>
                        <a:pt x="84" y="65"/>
                        <a:pt x="84" y="65"/>
                        <a:pt x="84" y="65"/>
                      </a:cubicBezTo>
                      <a:cubicBezTo>
                        <a:pt x="85" y="64"/>
                        <a:pt x="85" y="63"/>
                        <a:pt x="86" y="62"/>
                      </a:cubicBezTo>
                      <a:cubicBezTo>
                        <a:pt x="96" y="59"/>
                        <a:pt x="96" y="59"/>
                        <a:pt x="96" y="59"/>
                      </a:cubicBezTo>
                      <a:cubicBezTo>
                        <a:pt x="96" y="37"/>
                        <a:pt x="96" y="37"/>
                        <a:pt x="96" y="37"/>
                      </a:cubicBezTo>
                      <a:cubicBezTo>
                        <a:pt x="86" y="34"/>
                        <a:pt x="86" y="34"/>
                        <a:pt x="86" y="34"/>
                      </a:cubicBezTo>
                      <a:cubicBezTo>
                        <a:pt x="85" y="33"/>
                        <a:pt x="85" y="32"/>
                        <a:pt x="84" y="31"/>
                      </a:cubicBezTo>
                      <a:close/>
                      <a:moveTo>
                        <a:pt x="26" y="48"/>
                      </a:moveTo>
                      <a:cubicBezTo>
                        <a:pt x="26" y="44"/>
                        <a:pt x="27" y="40"/>
                        <a:pt x="27" y="36"/>
                      </a:cubicBezTo>
                      <a:cubicBezTo>
                        <a:pt x="44" y="36"/>
                        <a:pt x="44" y="36"/>
                        <a:pt x="44" y="36"/>
                      </a:cubicBezTo>
                      <a:cubicBezTo>
                        <a:pt x="44" y="60"/>
                        <a:pt x="44" y="60"/>
                        <a:pt x="44" y="60"/>
                      </a:cubicBezTo>
                      <a:cubicBezTo>
                        <a:pt x="27" y="60"/>
                        <a:pt x="27" y="60"/>
                        <a:pt x="27" y="60"/>
                      </a:cubicBezTo>
                      <a:cubicBezTo>
                        <a:pt x="27" y="56"/>
                        <a:pt x="26" y="52"/>
                        <a:pt x="26" y="48"/>
                      </a:cubicBezTo>
                      <a:close/>
                      <a:moveTo>
                        <a:pt x="44" y="9"/>
                      </a:moveTo>
                      <a:cubicBezTo>
                        <a:pt x="44" y="28"/>
                        <a:pt x="44" y="28"/>
                        <a:pt x="44" y="28"/>
                      </a:cubicBezTo>
                      <a:cubicBezTo>
                        <a:pt x="29" y="28"/>
                        <a:pt x="29" y="28"/>
                        <a:pt x="29" y="28"/>
                      </a:cubicBezTo>
                      <a:cubicBezTo>
                        <a:pt x="33" y="18"/>
                        <a:pt x="38" y="11"/>
                        <a:pt x="44" y="9"/>
                      </a:cubicBezTo>
                      <a:close/>
                      <a:moveTo>
                        <a:pt x="44" y="68"/>
                      </a:moveTo>
                      <a:cubicBezTo>
                        <a:pt x="44" y="87"/>
                        <a:pt x="44" y="87"/>
                        <a:pt x="44" y="87"/>
                      </a:cubicBezTo>
                      <a:cubicBezTo>
                        <a:pt x="38" y="85"/>
                        <a:pt x="33" y="78"/>
                        <a:pt x="29" y="68"/>
                      </a:cubicBezTo>
                      <a:lnTo>
                        <a:pt x="44" y="68"/>
                      </a:lnTo>
                      <a:close/>
                      <a:moveTo>
                        <a:pt x="52" y="37"/>
                      </a:moveTo>
                      <a:cubicBezTo>
                        <a:pt x="57" y="38"/>
                        <a:pt x="60" y="43"/>
                        <a:pt x="60" y="48"/>
                      </a:cubicBezTo>
                      <a:cubicBezTo>
                        <a:pt x="60" y="53"/>
                        <a:pt x="57" y="58"/>
                        <a:pt x="52" y="59"/>
                      </a:cubicBezTo>
                      <a:lnTo>
                        <a:pt x="52" y="37"/>
                      </a:lnTo>
                      <a:close/>
                      <a:moveTo>
                        <a:pt x="27" y="14"/>
                      </a:moveTo>
                      <a:cubicBezTo>
                        <a:pt x="24" y="18"/>
                        <a:pt x="22" y="23"/>
                        <a:pt x="21" y="28"/>
                      </a:cubicBezTo>
                      <a:cubicBezTo>
                        <a:pt x="13" y="28"/>
                        <a:pt x="13" y="28"/>
                        <a:pt x="13" y="28"/>
                      </a:cubicBezTo>
                      <a:cubicBezTo>
                        <a:pt x="17" y="22"/>
                        <a:pt x="21" y="18"/>
                        <a:pt x="27" y="14"/>
                      </a:cubicBezTo>
                      <a:close/>
                      <a:moveTo>
                        <a:pt x="10" y="36"/>
                      </a:moveTo>
                      <a:cubicBezTo>
                        <a:pt x="19" y="36"/>
                        <a:pt x="19" y="36"/>
                        <a:pt x="19" y="36"/>
                      </a:cubicBezTo>
                      <a:cubicBezTo>
                        <a:pt x="19" y="40"/>
                        <a:pt x="18" y="44"/>
                        <a:pt x="18" y="48"/>
                      </a:cubicBezTo>
                      <a:cubicBezTo>
                        <a:pt x="18" y="52"/>
                        <a:pt x="19" y="56"/>
                        <a:pt x="19" y="60"/>
                      </a:cubicBezTo>
                      <a:cubicBezTo>
                        <a:pt x="10" y="60"/>
                        <a:pt x="10" y="60"/>
                        <a:pt x="10" y="60"/>
                      </a:cubicBezTo>
                      <a:cubicBezTo>
                        <a:pt x="9" y="56"/>
                        <a:pt x="8" y="52"/>
                        <a:pt x="8" y="48"/>
                      </a:cubicBezTo>
                      <a:cubicBezTo>
                        <a:pt x="8" y="44"/>
                        <a:pt x="9" y="40"/>
                        <a:pt x="10" y="36"/>
                      </a:cubicBezTo>
                      <a:close/>
                      <a:moveTo>
                        <a:pt x="13" y="68"/>
                      </a:moveTo>
                      <a:cubicBezTo>
                        <a:pt x="21" y="68"/>
                        <a:pt x="21" y="68"/>
                        <a:pt x="21" y="68"/>
                      </a:cubicBezTo>
                      <a:cubicBezTo>
                        <a:pt x="22" y="73"/>
                        <a:pt x="24" y="78"/>
                        <a:pt x="27" y="82"/>
                      </a:cubicBezTo>
                      <a:cubicBezTo>
                        <a:pt x="21" y="78"/>
                        <a:pt x="17" y="74"/>
                        <a:pt x="13" y="68"/>
                      </a:cubicBezTo>
                      <a:close/>
                      <a:moveTo>
                        <a:pt x="88" y="53"/>
                      </a:moveTo>
                      <a:cubicBezTo>
                        <a:pt x="79" y="55"/>
                        <a:pt x="79" y="55"/>
                        <a:pt x="79" y="55"/>
                      </a:cubicBezTo>
                      <a:cubicBezTo>
                        <a:pt x="79" y="57"/>
                        <a:pt x="79" y="57"/>
                        <a:pt x="79" y="57"/>
                      </a:cubicBezTo>
                      <a:cubicBezTo>
                        <a:pt x="78" y="59"/>
                        <a:pt x="77" y="61"/>
                        <a:pt x="76" y="63"/>
                      </a:cubicBezTo>
                      <a:cubicBezTo>
                        <a:pt x="75" y="65"/>
                        <a:pt x="75" y="65"/>
                        <a:pt x="75" y="65"/>
                      </a:cubicBezTo>
                      <a:cubicBezTo>
                        <a:pt x="80" y="73"/>
                        <a:pt x="80" y="73"/>
                        <a:pt x="80" y="73"/>
                      </a:cubicBezTo>
                      <a:cubicBezTo>
                        <a:pt x="73" y="80"/>
                        <a:pt x="73" y="80"/>
                        <a:pt x="73" y="80"/>
                      </a:cubicBezTo>
                      <a:cubicBezTo>
                        <a:pt x="65" y="75"/>
                        <a:pt x="65" y="75"/>
                        <a:pt x="65" y="75"/>
                      </a:cubicBezTo>
                      <a:cubicBezTo>
                        <a:pt x="63" y="76"/>
                        <a:pt x="63" y="76"/>
                        <a:pt x="63" y="76"/>
                      </a:cubicBezTo>
                      <a:cubicBezTo>
                        <a:pt x="61" y="77"/>
                        <a:pt x="59" y="78"/>
                        <a:pt x="57" y="79"/>
                      </a:cubicBezTo>
                      <a:cubicBezTo>
                        <a:pt x="55" y="79"/>
                        <a:pt x="55" y="79"/>
                        <a:pt x="55" y="79"/>
                      </a:cubicBezTo>
                      <a:cubicBezTo>
                        <a:pt x="53" y="88"/>
                        <a:pt x="53" y="88"/>
                        <a:pt x="53" y="88"/>
                      </a:cubicBezTo>
                      <a:cubicBezTo>
                        <a:pt x="52" y="88"/>
                        <a:pt x="52" y="88"/>
                        <a:pt x="52" y="88"/>
                      </a:cubicBezTo>
                      <a:cubicBezTo>
                        <a:pt x="52" y="68"/>
                        <a:pt x="52" y="68"/>
                        <a:pt x="52" y="68"/>
                      </a:cubicBezTo>
                      <a:cubicBezTo>
                        <a:pt x="61" y="66"/>
                        <a:pt x="68" y="58"/>
                        <a:pt x="68" y="48"/>
                      </a:cubicBezTo>
                      <a:cubicBezTo>
                        <a:pt x="68" y="38"/>
                        <a:pt x="61" y="30"/>
                        <a:pt x="52" y="28"/>
                      </a:cubicBezTo>
                      <a:cubicBezTo>
                        <a:pt x="52" y="8"/>
                        <a:pt x="52" y="8"/>
                        <a:pt x="52" y="8"/>
                      </a:cubicBezTo>
                      <a:cubicBezTo>
                        <a:pt x="53" y="8"/>
                        <a:pt x="53" y="8"/>
                        <a:pt x="53" y="8"/>
                      </a:cubicBezTo>
                      <a:cubicBezTo>
                        <a:pt x="55" y="17"/>
                        <a:pt x="55" y="17"/>
                        <a:pt x="55" y="17"/>
                      </a:cubicBezTo>
                      <a:cubicBezTo>
                        <a:pt x="57" y="17"/>
                        <a:pt x="57" y="17"/>
                        <a:pt x="57" y="17"/>
                      </a:cubicBezTo>
                      <a:cubicBezTo>
                        <a:pt x="59" y="18"/>
                        <a:pt x="61" y="19"/>
                        <a:pt x="63" y="20"/>
                      </a:cubicBezTo>
                      <a:cubicBezTo>
                        <a:pt x="65" y="21"/>
                        <a:pt x="65" y="21"/>
                        <a:pt x="65" y="21"/>
                      </a:cubicBezTo>
                      <a:cubicBezTo>
                        <a:pt x="73" y="16"/>
                        <a:pt x="73" y="16"/>
                        <a:pt x="73" y="16"/>
                      </a:cubicBezTo>
                      <a:cubicBezTo>
                        <a:pt x="80" y="23"/>
                        <a:pt x="80" y="23"/>
                        <a:pt x="80" y="23"/>
                      </a:cubicBezTo>
                      <a:cubicBezTo>
                        <a:pt x="75" y="31"/>
                        <a:pt x="75" y="31"/>
                        <a:pt x="75" y="31"/>
                      </a:cubicBezTo>
                      <a:cubicBezTo>
                        <a:pt x="76" y="33"/>
                        <a:pt x="76" y="33"/>
                        <a:pt x="76" y="33"/>
                      </a:cubicBezTo>
                      <a:cubicBezTo>
                        <a:pt x="77" y="35"/>
                        <a:pt x="78" y="37"/>
                        <a:pt x="79" y="39"/>
                      </a:cubicBezTo>
                      <a:cubicBezTo>
                        <a:pt x="79" y="41"/>
                        <a:pt x="79" y="41"/>
                        <a:pt x="79" y="41"/>
                      </a:cubicBezTo>
                      <a:cubicBezTo>
                        <a:pt x="88" y="43"/>
                        <a:pt x="88" y="43"/>
                        <a:pt x="88" y="43"/>
                      </a:cubicBezTo>
                      <a:lnTo>
                        <a:pt x="88" y="53"/>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96" name="组合 117"/>
              <p:cNvGrpSpPr/>
              <p:nvPr/>
            </p:nvGrpSpPr>
            <p:grpSpPr>
              <a:xfrm>
                <a:off x="977" y="8024"/>
                <a:ext cx="876" cy="876"/>
                <a:chOff x="4112" y="5190"/>
                <a:chExt cx="876" cy="876"/>
              </a:xfrm>
            </p:grpSpPr>
            <p:sp>
              <p:nvSpPr>
                <p:cNvPr id="116" name="椭圆 115"/>
                <p:cNvSpPr/>
                <p:nvPr/>
              </p:nvSpPr>
              <p:spPr>
                <a:xfrm>
                  <a:off x="4112" y="5190"/>
                  <a:ext cx="876" cy="876"/>
                </a:xfrm>
                <a:prstGeom prst="ellipse">
                  <a:avLst/>
                </a:prstGeom>
                <a:gradFill>
                  <a:gsLst>
                    <a:gs pos="27000">
                      <a:srgbClr val="114980"/>
                    </a:gs>
                    <a:gs pos="100000">
                      <a:srgbClr val="3F90E7"/>
                    </a:gs>
                  </a:gsLst>
                  <a:path path="circle">
                    <a:fillToRect l="100000" t="100000"/>
                  </a:path>
                  <a:tileRect r="-100000" b="-10000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grpSp>
              <p:nvGrpSpPr>
                <p:cNvPr id="97" name="稻壳儿春秋广告/盗版必究"/>
                <p:cNvGrpSpPr/>
                <p:nvPr/>
              </p:nvGrpSpPr>
              <p:grpSpPr>
                <a:xfrm>
                  <a:off x="4341" y="5376"/>
                  <a:ext cx="418" cy="503"/>
                  <a:chOff x="3086101" y="1033463"/>
                  <a:chExt cx="265113" cy="319088"/>
                </a:xfrm>
                <a:solidFill>
                  <a:schemeClr val="bg1"/>
                </a:solidFill>
              </p:grpSpPr>
              <p:sp>
                <p:nvSpPr>
                  <p:cNvPr id="112" name="稻壳儿春秋广告/盗版必究"/>
                  <p:cNvSpPr>
                    <a:spLocks noEditPoints="1"/>
                  </p:cNvSpPr>
                  <p:nvPr/>
                </p:nvSpPr>
                <p:spPr bwMode="auto">
                  <a:xfrm>
                    <a:off x="3086101" y="1033463"/>
                    <a:ext cx="265113" cy="279400"/>
                  </a:xfrm>
                  <a:custGeom>
                    <a:avLst/>
                    <a:gdLst>
                      <a:gd name="T0" fmla="*/ 60 w 80"/>
                      <a:gd name="T1" fmla="*/ 75 h 84"/>
                      <a:gd name="T2" fmla="*/ 80 w 80"/>
                      <a:gd name="T3" fmla="*/ 40 h 84"/>
                      <a:gd name="T4" fmla="*/ 40 w 80"/>
                      <a:gd name="T5" fmla="*/ 0 h 84"/>
                      <a:gd name="T6" fmla="*/ 0 w 80"/>
                      <a:gd name="T7" fmla="*/ 40 h 84"/>
                      <a:gd name="T8" fmla="*/ 20 w 80"/>
                      <a:gd name="T9" fmla="*/ 75 h 84"/>
                      <a:gd name="T10" fmla="*/ 20 w 80"/>
                      <a:gd name="T11" fmla="*/ 84 h 84"/>
                      <a:gd name="T12" fmla="*/ 60 w 80"/>
                      <a:gd name="T13" fmla="*/ 84 h 84"/>
                      <a:gd name="T14" fmla="*/ 60 w 80"/>
                      <a:gd name="T15" fmla="*/ 75 h 84"/>
                      <a:gd name="T16" fmla="*/ 52 w 80"/>
                      <a:gd name="T17" fmla="*/ 70 h 84"/>
                      <a:gd name="T18" fmla="*/ 52 w 80"/>
                      <a:gd name="T19" fmla="*/ 76 h 84"/>
                      <a:gd name="T20" fmla="*/ 44 w 80"/>
                      <a:gd name="T21" fmla="*/ 76 h 84"/>
                      <a:gd name="T22" fmla="*/ 44 w 80"/>
                      <a:gd name="T23" fmla="*/ 48 h 84"/>
                      <a:gd name="T24" fmla="*/ 48 w 80"/>
                      <a:gd name="T25" fmla="*/ 48 h 84"/>
                      <a:gd name="T26" fmla="*/ 48 w 80"/>
                      <a:gd name="T27" fmla="*/ 40 h 84"/>
                      <a:gd name="T28" fmla="*/ 32 w 80"/>
                      <a:gd name="T29" fmla="*/ 40 h 84"/>
                      <a:gd name="T30" fmla="*/ 32 w 80"/>
                      <a:gd name="T31" fmla="*/ 48 h 84"/>
                      <a:gd name="T32" fmla="*/ 36 w 80"/>
                      <a:gd name="T33" fmla="*/ 48 h 84"/>
                      <a:gd name="T34" fmla="*/ 36 w 80"/>
                      <a:gd name="T35" fmla="*/ 76 h 84"/>
                      <a:gd name="T36" fmla="*/ 28 w 80"/>
                      <a:gd name="T37" fmla="*/ 76 h 84"/>
                      <a:gd name="T38" fmla="*/ 28 w 80"/>
                      <a:gd name="T39" fmla="*/ 70 h 84"/>
                      <a:gd name="T40" fmla="*/ 26 w 80"/>
                      <a:gd name="T41" fmla="*/ 69 h 84"/>
                      <a:gd name="T42" fmla="*/ 8 w 80"/>
                      <a:gd name="T43" fmla="*/ 40 h 84"/>
                      <a:gd name="T44" fmla="*/ 40 w 80"/>
                      <a:gd name="T45" fmla="*/ 8 h 84"/>
                      <a:gd name="T46" fmla="*/ 72 w 80"/>
                      <a:gd name="T47" fmla="*/ 40 h 84"/>
                      <a:gd name="T48" fmla="*/ 54 w 80"/>
                      <a:gd name="T49" fmla="*/ 69 h 84"/>
                      <a:gd name="T50" fmla="*/ 52 w 80"/>
                      <a:gd name="T51" fmla="*/ 7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84">
                        <a:moveTo>
                          <a:pt x="60" y="75"/>
                        </a:moveTo>
                        <a:cubicBezTo>
                          <a:pt x="72" y="67"/>
                          <a:pt x="80" y="54"/>
                          <a:pt x="80" y="40"/>
                        </a:cubicBezTo>
                        <a:cubicBezTo>
                          <a:pt x="80" y="18"/>
                          <a:pt x="62" y="0"/>
                          <a:pt x="40" y="0"/>
                        </a:cubicBezTo>
                        <a:cubicBezTo>
                          <a:pt x="18" y="0"/>
                          <a:pt x="0" y="18"/>
                          <a:pt x="0" y="40"/>
                        </a:cubicBezTo>
                        <a:cubicBezTo>
                          <a:pt x="0" y="54"/>
                          <a:pt x="8" y="67"/>
                          <a:pt x="20" y="75"/>
                        </a:cubicBezTo>
                        <a:cubicBezTo>
                          <a:pt x="20" y="84"/>
                          <a:pt x="20" y="84"/>
                          <a:pt x="20" y="84"/>
                        </a:cubicBezTo>
                        <a:cubicBezTo>
                          <a:pt x="60" y="84"/>
                          <a:pt x="60" y="84"/>
                          <a:pt x="60" y="84"/>
                        </a:cubicBezTo>
                        <a:lnTo>
                          <a:pt x="60" y="75"/>
                        </a:lnTo>
                        <a:close/>
                        <a:moveTo>
                          <a:pt x="52" y="70"/>
                        </a:moveTo>
                        <a:cubicBezTo>
                          <a:pt x="52" y="76"/>
                          <a:pt x="52" y="76"/>
                          <a:pt x="52" y="76"/>
                        </a:cubicBezTo>
                        <a:cubicBezTo>
                          <a:pt x="44" y="76"/>
                          <a:pt x="44" y="76"/>
                          <a:pt x="44" y="76"/>
                        </a:cubicBezTo>
                        <a:cubicBezTo>
                          <a:pt x="44" y="48"/>
                          <a:pt x="44" y="48"/>
                          <a:pt x="44" y="48"/>
                        </a:cubicBezTo>
                        <a:cubicBezTo>
                          <a:pt x="48" y="48"/>
                          <a:pt x="48" y="48"/>
                          <a:pt x="48" y="48"/>
                        </a:cubicBezTo>
                        <a:cubicBezTo>
                          <a:pt x="48" y="40"/>
                          <a:pt x="48" y="40"/>
                          <a:pt x="48" y="40"/>
                        </a:cubicBezTo>
                        <a:cubicBezTo>
                          <a:pt x="32" y="40"/>
                          <a:pt x="32" y="40"/>
                          <a:pt x="32" y="40"/>
                        </a:cubicBezTo>
                        <a:cubicBezTo>
                          <a:pt x="32" y="48"/>
                          <a:pt x="32" y="48"/>
                          <a:pt x="32" y="48"/>
                        </a:cubicBezTo>
                        <a:cubicBezTo>
                          <a:pt x="36" y="48"/>
                          <a:pt x="36" y="48"/>
                          <a:pt x="36" y="48"/>
                        </a:cubicBezTo>
                        <a:cubicBezTo>
                          <a:pt x="36" y="76"/>
                          <a:pt x="36" y="76"/>
                          <a:pt x="36" y="76"/>
                        </a:cubicBezTo>
                        <a:cubicBezTo>
                          <a:pt x="28" y="76"/>
                          <a:pt x="28" y="76"/>
                          <a:pt x="28" y="76"/>
                        </a:cubicBezTo>
                        <a:cubicBezTo>
                          <a:pt x="28" y="70"/>
                          <a:pt x="28" y="70"/>
                          <a:pt x="28" y="70"/>
                        </a:cubicBezTo>
                        <a:cubicBezTo>
                          <a:pt x="26" y="69"/>
                          <a:pt x="26" y="69"/>
                          <a:pt x="26" y="69"/>
                        </a:cubicBezTo>
                        <a:cubicBezTo>
                          <a:pt x="15" y="63"/>
                          <a:pt x="8" y="52"/>
                          <a:pt x="8" y="40"/>
                        </a:cubicBezTo>
                        <a:cubicBezTo>
                          <a:pt x="8" y="22"/>
                          <a:pt x="22" y="8"/>
                          <a:pt x="40" y="8"/>
                        </a:cubicBezTo>
                        <a:cubicBezTo>
                          <a:pt x="58" y="8"/>
                          <a:pt x="72" y="22"/>
                          <a:pt x="72" y="40"/>
                        </a:cubicBezTo>
                        <a:cubicBezTo>
                          <a:pt x="72" y="52"/>
                          <a:pt x="65" y="63"/>
                          <a:pt x="54" y="69"/>
                        </a:cubicBezTo>
                        <a:lnTo>
                          <a:pt x="52"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稻壳儿春秋广告/盗版必究82"/>
                  <p:cNvSpPr>
                    <a:spLocks noChangeArrowheads="1"/>
                  </p:cNvSpPr>
                  <p:nvPr/>
                </p:nvSpPr>
                <p:spPr bwMode="auto">
                  <a:xfrm>
                    <a:off x="3152776" y="1325563"/>
                    <a:ext cx="1317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稻壳儿春秋广告/盗版必究"/>
                  <p:cNvSpPr/>
                  <p:nvPr/>
                </p:nvSpPr>
                <p:spPr bwMode="auto">
                  <a:xfrm>
                    <a:off x="3138488" y="1085850"/>
                    <a:ext cx="80963" cy="79375"/>
                  </a:xfrm>
                  <a:custGeom>
                    <a:avLst/>
                    <a:gdLst>
                      <a:gd name="T0" fmla="*/ 0 w 24"/>
                      <a:gd name="T1" fmla="*/ 24 h 24"/>
                      <a:gd name="T2" fmla="*/ 8 w 24"/>
                      <a:gd name="T3" fmla="*/ 24 h 24"/>
                      <a:gd name="T4" fmla="*/ 24 w 24"/>
                      <a:gd name="T5" fmla="*/ 8 h 24"/>
                      <a:gd name="T6" fmla="*/ 24 w 24"/>
                      <a:gd name="T7" fmla="*/ 0 h 24"/>
                      <a:gd name="T8" fmla="*/ 0 w 24"/>
                      <a:gd name="T9" fmla="*/ 24 h 24"/>
                    </a:gdLst>
                    <a:ahLst/>
                    <a:cxnLst>
                      <a:cxn ang="0">
                        <a:pos x="T0" y="T1"/>
                      </a:cxn>
                      <a:cxn ang="0">
                        <a:pos x="T2" y="T3"/>
                      </a:cxn>
                      <a:cxn ang="0">
                        <a:pos x="T4" y="T5"/>
                      </a:cxn>
                      <a:cxn ang="0">
                        <a:pos x="T6" y="T7"/>
                      </a:cxn>
                      <a:cxn ang="0">
                        <a:pos x="T8" y="T9"/>
                      </a:cxn>
                    </a:cxnLst>
                    <a:rect l="0" t="0" r="r" b="b"/>
                    <a:pathLst>
                      <a:path w="24" h="24">
                        <a:moveTo>
                          <a:pt x="0" y="24"/>
                        </a:moveTo>
                        <a:cubicBezTo>
                          <a:pt x="8" y="24"/>
                          <a:pt x="8" y="24"/>
                          <a:pt x="8" y="24"/>
                        </a:cubicBezTo>
                        <a:cubicBezTo>
                          <a:pt x="8" y="15"/>
                          <a:pt x="15" y="8"/>
                          <a:pt x="24" y="8"/>
                        </a:cubicBezTo>
                        <a:cubicBezTo>
                          <a:pt x="24" y="0"/>
                          <a:pt x="24" y="0"/>
                          <a:pt x="24" y="0"/>
                        </a:cubicBezTo>
                        <a:cubicBezTo>
                          <a:pt x="11" y="0"/>
                          <a:pt x="0" y="11"/>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98" name="组合 132"/>
              <p:cNvGrpSpPr/>
              <p:nvPr/>
            </p:nvGrpSpPr>
            <p:grpSpPr>
              <a:xfrm>
                <a:off x="977" y="4249"/>
                <a:ext cx="876" cy="876"/>
                <a:chOff x="7593" y="6776"/>
                <a:chExt cx="876" cy="876"/>
              </a:xfrm>
            </p:grpSpPr>
            <p:sp>
              <p:nvSpPr>
                <p:cNvPr id="132" name="椭圆 131"/>
                <p:cNvSpPr/>
                <p:nvPr/>
              </p:nvSpPr>
              <p:spPr>
                <a:xfrm>
                  <a:off x="7593" y="6776"/>
                  <a:ext cx="876" cy="876"/>
                </a:xfrm>
                <a:prstGeom prst="ellipse">
                  <a:avLst/>
                </a:prstGeom>
                <a:gradFill>
                  <a:gsLst>
                    <a:gs pos="27000">
                      <a:srgbClr val="114980"/>
                    </a:gs>
                    <a:gs pos="100000">
                      <a:srgbClr val="3F90E7"/>
                    </a:gs>
                  </a:gsLst>
                  <a:path path="circle">
                    <a:fillToRect l="100000" t="100000"/>
                  </a:path>
                  <a:tileRect r="-100000" b="-10000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382" name="稻壳儿春秋广告/盗版必究"/>
                <p:cNvSpPr>
                  <a:spLocks noEditPoints="1"/>
                </p:cNvSpPr>
                <p:nvPr/>
              </p:nvSpPr>
              <p:spPr bwMode="auto">
                <a:xfrm>
                  <a:off x="7800" y="6973"/>
                  <a:ext cx="463" cy="483"/>
                </a:xfrm>
                <a:custGeom>
                  <a:avLst/>
                  <a:gdLst>
                    <a:gd name="T0" fmla="*/ 19 w 88"/>
                    <a:gd name="T1" fmla="*/ 44 h 92"/>
                    <a:gd name="T2" fmla="*/ 40 w 88"/>
                    <a:gd name="T3" fmla="*/ 60 h 92"/>
                    <a:gd name="T4" fmla="*/ 40 w 88"/>
                    <a:gd name="T5" fmla="*/ 72 h 92"/>
                    <a:gd name="T6" fmla="*/ 24 w 88"/>
                    <a:gd name="T7" fmla="*/ 72 h 92"/>
                    <a:gd name="T8" fmla="*/ 24 w 88"/>
                    <a:gd name="T9" fmla="*/ 84 h 92"/>
                    <a:gd name="T10" fmla="*/ 20 w 88"/>
                    <a:gd name="T11" fmla="*/ 84 h 92"/>
                    <a:gd name="T12" fmla="*/ 20 w 88"/>
                    <a:gd name="T13" fmla="*/ 92 h 92"/>
                    <a:gd name="T14" fmla="*/ 68 w 88"/>
                    <a:gd name="T15" fmla="*/ 92 h 92"/>
                    <a:gd name="T16" fmla="*/ 68 w 88"/>
                    <a:gd name="T17" fmla="*/ 84 h 92"/>
                    <a:gd name="T18" fmla="*/ 64 w 88"/>
                    <a:gd name="T19" fmla="*/ 84 h 92"/>
                    <a:gd name="T20" fmla="*/ 64 w 88"/>
                    <a:gd name="T21" fmla="*/ 72 h 92"/>
                    <a:gd name="T22" fmla="*/ 48 w 88"/>
                    <a:gd name="T23" fmla="*/ 72 h 92"/>
                    <a:gd name="T24" fmla="*/ 48 w 88"/>
                    <a:gd name="T25" fmla="*/ 60 h 92"/>
                    <a:gd name="T26" fmla="*/ 69 w 88"/>
                    <a:gd name="T27" fmla="*/ 44 h 92"/>
                    <a:gd name="T28" fmla="*/ 88 w 88"/>
                    <a:gd name="T29" fmla="*/ 24 h 92"/>
                    <a:gd name="T30" fmla="*/ 88 w 88"/>
                    <a:gd name="T31" fmla="*/ 4 h 92"/>
                    <a:gd name="T32" fmla="*/ 76 w 88"/>
                    <a:gd name="T33" fmla="*/ 4 h 92"/>
                    <a:gd name="T34" fmla="*/ 76 w 88"/>
                    <a:gd name="T35" fmla="*/ 12 h 92"/>
                    <a:gd name="T36" fmla="*/ 80 w 88"/>
                    <a:gd name="T37" fmla="*/ 12 h 92"/>
                    <a:gd name="T38" fmla="*/ 80 w 88"/>
                    <a:gd name="T39" fmla="*/ 24 h 92"/>
                    <a:gd name="T40" fmla="*/ 72 w 88"/>
                    <a:gd name="T41" fmla="*/ 36 h 92"/>
                    <a:gd name="T42" fmla="*/ 72 w 88"/>
                    <a:gd name="T43" fmla="*/ 32 h 92"/>
                    <a:gd name="T44" fmla="*/ 72 w 88"/>
                    <a:gd name="T45" fmla="*/ 0 h 92"/>
                    <a:gd name="T46" fmla="*/ 16 w 88"/>
                    <a:gd name="T47" fmla="*/ 0 h 92"/>
                    <a:gd name="T48" fmla="*/ 16 w 88"/>
                    <a:gd name="T49" fmla="*/ 32 h 92"/>
                    <a:gd name="T50" fmla="*/ 16 w 88"/>
                    <a:gd name="T51" fmla="*/ 36 h 92"/>
                    <a:gd name="T52" fmla="*/ 8 w 88"/>
                    <a:gd name="T53" fmla="*/ 24 h 92"/>
                    <a:gd name="T54" fmla="*/ 8 w 88"/>
                    <a:gd name="T55" fmla="*/ 12 h 92"/>
                    <a:gd name="T56" fmla="*/ 12 w 88"/>
                    <a:gd name="T57" fmla="*/ 12 h 92"/>
                    <a:gd name="T58" fmla="*/ 12 w 88"/>
                    <a:gd name="T59" fmla="*/ 4 h 92"/>
                    <a:gd name="T60" fmla="*/ 0 w 88"/>
                    <a:gd name="T61" fmla="*/ 4 h 92"/>
                    <a:gd name="T62" fmla="*/ 0 w 88"/>
                    <a:gd name="T63" fmla="*/ 24 h 92"/>
                    <a:gd name="T64" fmla="*/ 19 w 88"/>
                    <a:gd name="T65" fmla="*/ 44 h 92"/>
                    <a:gd name="T66" fmla="*/ 56 w 88"/>
                    <a:gd name="T67" fmla="*/ 84 h 92"/>
                    <a:gd name="T68" fmla="*/ 32 w 88"/>
                    <a:gd name="T69" fmla="*/ 84 h 92"/>
                    <a:gd name="T70" fmla="*/ 32 w 88"/>
                    <a:gd name="T71" fmla="*/ 80 h 92"/>
                    <a:gd name="T72" fmla="*/ 56 w 88"/>
                    <a:gd name="T73" fmla="*/ 80 h 92"/>
                    <a:gd name="T74" fmla="*/ 56 w 88"/>
                    <a:gd name="T75" fmla="*/ 84 h 92"/>
                    <a:gd name="T76" fmla="*/ 64 w 88"/>
                    <a:gd name="T77" fmla="*/ 8 h 92"/>
                    <a:gd name="T78" fmla="*/ 64 w 88"/>
                    <a:gd name="T79" fmla="*/ 32 h 92"/>
                    <a:gd name="T80" fmla="*/ 44 w 88"/>
                    <a:gd name="T81" fmla="*/ 52 h 92"/>
                    <a:gd name="T82" fmla="*/ 24 w 88"/>
                    <a:gd name="T83" fmla="*/ 32 h 92"/>
                    <a:gd name="T84" fmla="*/ 24 w 88"/>
                    <a:gd name="T85" fmla="*/ 20 h 92"/>
                    <a:gd name="T86" fmla="*/ 52 w 88"/>
                    <a:gd name="T87" fmla="*/ 20 h 92"/>
                    <a:gd name="T88" fmla="*/ 52 w 88"/>
                    <a:gd name="T89" fmla="*/ 12 h 92"/>
                    <a:gd name="T90" fmla="*/ 24 w 88"/>
                    <a:gd name="T91" fmla="*/ 12 h 92"/>
                    <a:gd name="T92" fmla="*/ 24 w 88"/>
                    <a:gd name="T93" fmla="*/ 8 h 92"/>
                    <a:gd name="T94" fmla="*/ 64 w 88"/>
                    <a:gd name="T9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92">
                      <a:moveTo>
                        <a:pt x="19" y="44"/>
                      </a:moveTo>
                      <a:cubicBezTo>
                        <a:pt x="23" y="52"/>
                        <a:pt x="31" y="58"/>
                        <a:pt x="40" y="60"/>
                      </a:cubicBezTo>
                      <a:cubicBezTo>
                        <a:pt x="40" y="72"/>
                        <a:pt x="40" y="72"/>
                        <a:pt x="40" y="72"/>
                      </a:cubicBezTo>
                      <a:cubicBezTo>
                        <a:pt x="24" y="72"/>
                        <a:pt x="24" y="72"/>
                        <a:pt x="24" y="72"/>
                      </a:cubicBezTo>
                      <a:cubicBezTo>
                        <a:pt x="24" y="84"/>
                        <a:pt x="24" y="84"/>
                        <a:pt x="24" y="84"/>
                      </a:cubicBezTo>
                      <a:cubicBezTo>
                        <a:pt x="20" y="84"/>
                        <a:pt x="20" y="84"/>
                        <a:pt x="20" y="84"/>
                      </a:cubicBezTo>
                      <a:cubicBezTo>
                        <a:pt x="20" y="92"/>
                        <a:pt x="20" y="92"/>
                        <a:pt x="20" y="92"/>
                      </a:cubicBezTo>
                      <a:cubicBezTo>
                        <a:pt x="68" y="92"/>
                        <a:pt x="68" y="92"/>
                        <a:pt x="68" y="92"/>
                      </a:cubicBezTo>
                      <a:cubicBezTo>
                        <a:pt x="68" y="84"/>
                        <a:pt x="68" y="84"/>
                        <a:pt x="68" y="84"/>
                      </a:cubicBezTo>
                      <a:cubicBezTo>
                        <a:pt x="64" y="84"/>
                        <a:pt x="64" y="84"/>
                        <a:pt x="64" y="84"/>
                      </a:cubicBezTo>
                      <a:cubicBezTo>
                        <a:pt x="64" y="72"/>
                        <a:pt x="64" y="72"/>
                        <a:pt x="64" y="72"/>
                      </a:cubicBezTo>
                      <a:cubicBezTo>
                        <a:pt x="48" y="72"/>
                        <a:pt x="48" y="72"/>
                        <a:pt x="48" y="72"/>
                      </a:cubicBezTo>
                      <a:cubicBezTo>
                        <a:pt x="48" y="60"/>
                        <a:pt x="48" y="60"/>
                        <a:pt x="48" y="60"/>
                      </a:cubicBezTo>
                      <a:cubicBezTo>
                        <a:pt x="57" y="58"/>
                        <a:pt x="65" y="52"/>
                        <a:pt x="69" y="44"/>
                      </a:cubicBezTo>
                      <a:cubicBezTo>
                        <a:pt x="81" y="43"/>
                        <a:pt x="88" y="36"/>
                        <a:pt x="88" y="24"/>
                      </a:cubicBezTo>
                      <a:cubicBezTo>
                        <a:pt x="88" y="4"/>
                        <a:pt x="88" y="4"/>
                        <a:pt x="88" y="4"/>
                      </a:cubicBezTo>
                      <a:cubicBezTo>
                        <a:pt x="76" y="4"/>
                        <a:pt x="76" y="4"/>
                        <a:pt x="76" y="4"/>
                      </a:cubicBezTo>
                      <a:cubicBezTo>
                        <a:pt x="76" y="12"/>
                        <a:pt x="76" y="12"/>
                        <a:pt x="76" y="12"/>
                      </a:cubicBezTo>
                      <a:cubicBezTo>
                        <a:pt x="80" y="12"/>
                        <a:pt x="80" y="12"/>
                        <a:pt x="80" y="12"/>
                      </a:cubicBezTo>
                      <a:cubicBezTo>
                        <a:pt x="80" y="24"/>
                        <a:pt x="80" y="24"/>
                        <a:pt x="80" y="24"/>
                      </a:cubicBezTo>
                      <a:cubicBezTo>
                        <a:pt x="80" y="30"/>
                        <a:pt x="77" y="34"/>
                        <a:pt x="72" y="36"/>
                      </a:cubicBezTo>
                      <a:cubicBezTo>
                        <a:pt x="72" y="34"/>
                        <a:pt x="72" y="33"/>
                        <a:pt x="72" y="32"/>
                      </a:cubicBezTo>
                      <a:cubicBezTo>
                        <a:pt x="72" y="0"/>
                        <a:pt x="72" y="0"/>
                        <a:pt x="72" y="0"/>
                      </a:cubicBezTo>
                      <a:cubicBezTo>
                        <a:pt x="16" y="0"/>
                        <a:pt x="16" y="0"/>
                        <a:pt x="16" y="0"/>
                      </a:cubicBezTo>
                      <a:cubicBezTo>
                        <a:pt x="16" y="32"/>
                        <a:pt x="16" y="32"/>
                        <a:pt x="16" y="32"/>
                      </a:cubicBezTo>
                      <a:cubicBezTo>
                        <a:pt x="16" y="33"/>
                        <a:pt x="16" y="34"/>
                        <a:pt x="16" y="36"/>
                      </a:cubicBezTo>
                      <a:cubicBezTo>
                        <a:pt x="11" y="34"/>
                        <a:pt x="8" y="30"/>
                        <a:pt x="8" y="24"/>
                      </a:cubicBezTo>
                      <a:cubicBezTo>
                        <a:pt x="8" y="12"/>
                        <a:pt x="8" y="12"/>
                        <a:pt x="8" y="12"/>
                      </a:cubicBezTo>
                      <a:cubicBezTo>
                        <a:pt x="12" y="12"/>
                        <a:pt x="12" y="12"/>
                        <a:pt x="12" y="12"/>
                      </a:cubicBezTo>
                      <a:cubicBezTo>
                        <a:pt x="12" y="4"/>
                        <a:pt x="12" y="4"/>
                        <a:pt x="12" y="4"/>
                      </a:cubicBezTo>
                      <a:cubicBezTo>
                        <a:pt x="0" y="4"/>
                        <a:pt x="0" y="4"/>
                        <a:pt x="0" y="4"/>
                      </a:cubicBezTo>
                      <a:cubicBezTo>
                        <a:pt x="0" y="24"/>
                        <a:pt x="0" y="24"/>
                        <a:pt x="0" y="24"/>
                      </a:cubicBezTo>
                      <a:cubicBezTo>
                        <a:pt x="0" y="36"/>
                        <a:pt x="7" y="43"/>
                        <a:pt x="19" y="44"/>
                      </a:cubicBezTo>
                      <a:close/>
                      <a:moveTo>
                        <a:pt x="56" y="84"/>
                      </a:moveTo>
                      <a:cubicBezTo>
                        <a:pt x="32" y="84"/>
                        <a:pt x="32" y="84"/>
                        <a:pt x="32" y="84"/>
                      </a:cubicBezTo>
                      <a:cubicBezTo>
                        <a:pt x="32" y="80"/>
                        <a:pt x="32" y="80"/>
                        <a:pt x="32" y="80"/>
                      </a:cubicBezTo>
                      <a:cubicBezTo>
                        <a:pt x="56" y="80"/>
                        <a:pt x="56" y="80"/>
                        <a:pt x="56" y="80"/>
                      </a:cubicBezTo>
                      <a:lnTo>
                        <a:pt x="56" y="84"/>
                      </a:lnTo>
                      <a:close/>
                      <a:moveTo>
                        <a:pt x="64" y="8"/>
                      </a:moveTo>
                      <a:cubicBezTo>
                        <a:pt x="64" y="32"/>
                        <a:pt x="64" y="32"/>
                        <a:pt x="64" y="32"/>
                      </a:cubicBezTo>
                      <a:cubicBezTo>
                        <a:pt x="64" y="43"/>
                        <a:pt x="55" y="52"/>
                        <a:pt x="44" y="52"/>
                      </a:cubicBezTo>
                      <a:cubicBezTo>
                        <a:pt x="33" y="52"/>
                        <a:pt x="24" y="43"/>
                        <a:pt x="24" y="32"/>
                      </a:cubicBezTo>
                      <a:cubicBezTo>
                        <a:pt x="24" y="20"/>
                        <a:pt x="24" y="20"/>
                        <a:pt x="24" y="20"/>
                      </a:cubicBezTo>
                      <a:cubicBezTo>
                        <a:pt x="52" y="20"/>
                        <a:pt x="52" y="20"/>
                        <a:pt x="52" y="20"/>
                      </a:cubicBezTo>
                      <a:cubicBezTo>
                        <a:pt x="52" y="12"/>
                        <a:pt x="52" y="12"/>
                        <a:pt x="52" y="12"/>
                      </a:cubicBezTo>
                      <a:cubicBezTo>
                        <a:pt x="24" y="12"/>
                        <a:pt x="24" y="12"/>
                        <a:pt x="24" y="12"/>
                      </a:cubicBezTo>
                      <a:cubicBezTo>
                        <a:pt x="24" y="8"/>
                        <a:pt x="24" y="8"/>
                        <a:pt x="24" y="8"/>
                      </a:cubicBezTo>
                      <a:lnTo>
                        <a:pt x="64" y="8"/>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99" name="组合 133"/>
              <p:cNvGrpSpPr/>
              <p:nvPr/>
            </p:nvGrpSpPr>
            <p:grpSpPr>
              <a:xfrm>
                <a:off x="2235" y="5315"/>
                <a:ext cx="876" cy="876"/>
                <a:chOff x="7072" y="5547"/>
                <a:chExt cx="876" cy="876"/>
              </a:xfrm>
            </p:grpSpPr>
            <p:sp>
              <p:nvSpPr>
                <p:cNvPr id="127" name="椭圆 126"/>
                <p:cNvSpPr/>
                <p:nvPr/>
              </p:nvSpPr>
              <p:spPr>
                <a:xfrm>
                  <a:off x="7072" y="5547"/>
                  <a:ext cx="876" cy="876"/>
                </a:xfrm>
                <a:prstGeom prst="ellipse">
                  <a:avLst/>
                </a:prstGeom>
                <a:gradFill>
                  <a:gsLst>
                    <a:gs pos="27000">
                      <a:srgbClr val="114980"/>
                    </a:gs>
                    <a:gs pos="100000">
                      <a:srgbClr val="3F90E7"/>
                    </a:gs>
                  </a:gsLst>
                  <a:path path="circle">
                    <a:fillToRect l="100000" t="100000"/>
                  </a:path>
                  <a:tileRect r="-100000" b="-10000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136" name="稻壳儿春秋广告/盗版必究        原创来源：http://chn.docer.com/works?userid=199329941#!/work_time"/>
                <p:cNvSpPr/>
                <p:nvPr/>
              </p:nvSpPr>
              <p:spPr bwMode="auto">
                <a:xfrm>
                  <a:off x="7280" y="5712"/>
                  <a:ext cx="490" cy="487"/>
                </a:xfrm>
                <a:custGeom>
                  <a:avLst/>
                  <a:gdLst>
                    <a:gd name="connsiteX0" fmla="*/ 48650 w 344460"/>
                    <a:gd name="connsiteY0" fmla="*/ 288542 h 342207"/>
                    <a:gd name="connsiteX1" fmla="*/ 43245 w 344460"/>
                    <a:gd name="connsiteY1" fmla="*/ 294134 h 342207"/>
                    <a:gd name="connsiteX2" fmla="*/ 48650 w 344460"/>
                    <a:gd name="connsiteY2" fmla="*/ 299725 h 342207"/>
                    <a:gd name="connsiteX3" fmla="*/ 54056 w 344460"/>
                    <a:gd name="connsiteY3" fmla="*/ 294134 h 342207"/>
                    <a:gd name="connsiteX4" fmla="*/ 48650 w 344460"/>
                    <a:gd name="connsiteY4" fmla="*/ 288542 h 342207"/>
                    <a:gd name="connsiteX5" fmla="*/ 48650 w 344460"/>
                    <a:gd name="connsiteY5" fmla="*/ 277358 h 342207"/>
                    <a:gd name="connsiteX6" fmla="*/ 64867 w 344460"/>
                    <a:gd name="connsiteY6" fmla="*/ 294134 h 342207"/>
                    <a:gd name="connsiteX7" fmla="*/ 48650 w 344460"/>
                    <a:gd name="connsiteY7" fmla="*/ 310908 h 342207"/>
                    <a:gd name="connsiteX8" fmla="*/ 32434 w 344460"/>
                    <a:gd name="connsiteY8" fmla="*/ 294134 h 342207"/>
                    <a:gd name="connsiteX9" fmla="*/ 48650 w 344460"/>
                    <a:gd name="connsiteY9" fmla="*/ 277358 h 342207"/>
                    <a:gd name="connsiteX10" fmla="*/ 32277 w 344460"/>
                    <a:gd name="connsiteY10" fmla="*/ 128334 h 342207"/>
                    <a:gd name="connsiteX11" fmla="*/ 21513 w 344460"/>
                    <a:gd name="connsiteY11" fmla="*/ 139012 h 342207"/>
                    <a:gd name="connsiteX12" fmla="*/ 21513 w 344460"/>
                    <a:gd name="connsiteY12" fmla="*/ 310140 h 342207"/>
                    <a:gd name="connsiteX13" fmla="*/ 32277 w 344460"/>
                    <a:gd name="connsiteY13" fmla="*/ 320818 h 342207"/>
                    <a:gd name="connsiteX14" fmla="*/ 64570 w 344460"/>
                    <a:gd name="connsiteY14" fmla="*/ 320818 h 342207"/>
                    <a:gd name="connsiteX15" fmla="*/ 75335 w 344460"/>
                    <a:gd name="connsiteY15" fmla="*/ 310140 h 342207"/>
                    <a:gd name="connsiteX16" fmla="*/ 75335 w 344460"/>
                    <a:gd name="connsiteY16" fmla="*/ 139012 h 342207"/>
                    <a:gd name="connsiteX17" fmla="*/ 64570 w 344460"/>
                    <a:gd name="connsiteY17" fmla="*/ 128334 h 342207"/>
                    <a:gd name="connsiteX18" fmla="*/ 172230 w 344460"/>
                    <a:gd name="connsiteY18" fmla="*/ 21389 h 342207"/>
                    <a:gd name="connsiteX19" fmla="*/ 161450 w 344460"/>
                    <a:gd name="connsiteY19" fmla="*/ 32083 h 342207"/>
                    <a:gd name="connsiteX20" fmla="*/ 96863 w 344460"/>
                    <a:gd name="connsiteY20" fmla="*/ 133102 h 342207"/>
                    <a:gd name="connsiteX21" fmla="*/ 94647 w 344460"/>
                    <a:gd name="connsiteY21" fmla="*/ 133911 h 342207"/>
                    <a:gd name="connsiteX22" fmla="*/ 86099 w 344460"/>
                    <a:gd name="connsiteY22" fmla="*/ 145049 h 342207"/>
                    <a:gd name="connsiteX23" fmla="*/ 86195 w 344460"/>
                    <a:gd name="connsiteY23" fmla="*/ 292759 h 342207"/>
                    <a:gd name="connsiteX24" fmla="*/ 95301 w 344460"/>
                    <a:gd name="connsiteY24" fmla="*/ 302170 h 342207"/>
                    <a:gd name="connsiteX25" fmla="*/ 145184 w 344460"/>
                    <a:gd name="connsiteY25" fmla="*/ 313990 h 342207"/>
                    <a:gd name="connsiteX26" fmla="*/ 204826 w 344460"/>
                    <a:gd name="connsiteY26" fmla="*/ 320818 h 342207"/>
                    <a:gd name="connsiteX27" fmla="*/ 263671 w 344460"/>
                    <a:gd name="connsiteY27" fmla="*/ 320818 h 342207"/>
                    <a:gd name="connsiteX28" fmla="*/ 283255 w 344460"/>
                    <a:gd name="connsiteY28" fmla="*/ 311486 h 342207"/>
                    <a:gd name="connsiteX29" fmla="*/ 286253 w 344460"/>
                    <a:gd name="connsiteY29" fmla="*/ 303786 h 342207"/>
                    <a:gd name="connsiteX30" fmla="*/ 275169 w 344460"/>
                    <a:gd name="connsiteY30" fmla="*/ 288751 h 342207"/>
                    <a:gd name="connsiteX31" fmla="*/ 258281 w 344460"/>
                    <a:gd name="connsiteY31" fmla="*/ 288751 h 342207"/>
                    <a:gd name="connsiteX32" fmla="*/ 252907 w 344460"/>
                    <a:gd name="connsiteY32" fmla="*/ 283396 h 342207"/>
                    <a:gd name="connsiteX33" fmla="*/ 258281 w 344460"/>
                    <a:gd name="connsiteY33" fmla="*/ 278040 h 342207"/>
                    <a:gd name="connsiteX34" fmla="*/ 275839 w 344460"/>
                    <a:gd name="connsiteY34" fmla="*/ 278040 h 342207"/>
                    <a:gd name="connsiteX35" fmla="*/ 304257 w 344460"/>
                    <a:gd name="connsiteY35" fmla="*/ 257253 h 342207"/>
                    <a:gd name="connsiteX36" fmla="*/ 290287 w 344460"/>
                    <a:gd name="connsiteY36" fmla="*/ 235278 h 342207"/>
                    <a:gd name="connsiteX37" fmla="*/ 269093 w 344460"/>
                    <a:gd name="connsiteY37" fmla="*/ 235278 h 342207"/>
                    <a:gd name="connsiteX38" fmla="*/ 263719 w 344460"/>
                    <a:gd name="connsiteY38" fmla="*/ 229923 h 342207"/>
                    <a:gd name="connsiteX39" fmla="*/ 269093 w 344460"/>
                    <a:gd name="connsiteY39" fmla="*/ 224584 h 342207"/>
                    <a:gd name="connsiteX40" fmla="*/ 294673 w 344460"/>
                    <a:gd name="connsiteY40" fmla="*/ 224584 h 342207"/>
                    <a:gd name="connsiteX41" fmla="*/ 317956 w 344460"/>
                    <a:gd name="connsiteY41" fmla="*/ 201515 h 342207"/>
                    <a:gd name="connsiteX42" fmla="*/ 300733 w 344460"/>
                    <a:gd name="connsiteY42" fmla="*/ 181806 h 342207"/>
                    <a:gd name="connsiteX43" fmla="*/ 279858 w 344460"/>
                    <a:gd name="connsiteY43" fmla="*/ 181806 h 342207"/>
                    <a:gd name="connsiteX44" fmla="*/ 274484 w 344460"/>
                    <a:gd name="connsiteY44" fmla="*/ 176451 h 342207"/>
                    <a:gd name="connsiteX45" fmla="*/ 279858 w 344460"/>
                    <a:gd name="connsiteY45" fmla="*/ 171111 h 342207"/>
                    <a:gd name="connsiteX46" fmla="*/ 301387 w 344460"/>
                    <a:gd name="connsiteY46" fmla="*/ 171111 h 342207"/>
                    <a:gd name="connsiteX47" fmla="*/ 322692 w 344460"/>
                    <a:gd name="connsiteY47" fmla="*/ 155442 h 342207"/>
                    <a:gd name="connsiteX48" fmla="*/ 322915 w 344460"/>
                    <a:gd name="connsiteY48" fmla="*/ 148708 h 342207"/>
                    <a:gd name="connsiteX49" fmla="*/ 310142 w 344460"/>
                    <a:gd name="connsiteY49" fmla="*/ 132342 h 342207"/>
                    <a:gd name="connsiteX50" fmla="*/ 193743 w 344460"/>
                    <a:gd name="connsiteY50" fmla="*/ 128334 h 342207"/>
                    <a:gd name="connsiteX51" fmla="*/ 203710 w 344460"/>
                    <a:gd name="connsiteY51" fmla="*/ 72152 h 342207"/>
                    <a:gd name="connsiteX52" fmla="*/ 172230 w 344460"/>
                    <a:gd name="connsiteY52" fmla="*/ 21389 h 342207"/>
                    <a:gd name="connsiteX53" fmla="*/ 172230 w 344460"/>
                    <a:gd name="connsiteY53" fmla="*/ 0 h 342207"/>
                    <a:gd name="connsiteX54" fmla="*/ 225239 w 344460"/>
                    <a:gd name="connsiteY54" fmla="*/ 72152 h 342207"/>
                    <a:gd name="connsiteX55" fmla="*/ 222559 w 344460"/>
                    <a:gd name="connsiteY55" fmla="*/ 107309 h 342207"/>
                    <a:gd name="connsiteX56" fmla="*/ 313937 w 344460"/>
                    <a:gd name="connsiteY56" fmla="*/ 111999 h 342207"/>
                    <a:gd name="connsiteX57" fmla="*/ 344460 w 344460"/>
                    <a:gd name="connsiteY57" fmla="*/ 148708 h 342207"/>
                    <a:gd name="connsiteX58" fmla="*/ 344316 w 344460"/>
                    <a:gd name="connsiteY58" fmla="*/ 154064 h 342207"/>
                    <a:gd name="connsiteX59" fmla="*/ 344189 w 344460"/>
                    <a:gd name="connsiteY59" fmla="*/ 156298 h 342207"/>
                    <a:gd name="connsiteX60" fmla="*/ 335003 w 344460"/>
                    <a:gd name="connsiteY60" fmla="*/ 179572 h 342207"/>
                    <a:gd name="connsiteX61" fmla="*/ 339181 w 344460"/>
                    <a:gd name="connsiteY61" fmla="*/ 204938 h 342207"/>
                    <a:gd name="connsiteX62" fmla="*/ 324797 w 344460"/>
                    <a:gd name="connsiteY62" fmla="*/ 234534 h 342207"/>
                    <a:gd name="connsiteX63" fmla="*/ 324781 w 344460"/>
                    <a:gd name="connsiteY63" fmla="*/ 263686 h 342207"/>
                    <a:gd name="connsiteX64" fmla="*/ 307080 w 344460"/>
                    <a:gd name="connsiteY64" fmla="*/ 291270 h 342207"/>
                    <a:gd name="connsiteX65" fmla="*/ 306825 w 344460"/>
                    <a:gd name="connsiteY65" fmla="*/ 310092 h 342207"/>
                    <a:gd name="connsiteX66" fmla="*/ 302232 w 344460"/>
                    <a:gd name="connsiteY66" fmla="*/ 321595 h 342207"/>
                    <a:gd name="connsiteX67" fmla="*/ 263671 w 344460"/>
                    <a:gd name="connsiteY67" fmla="*/ 342207 h 342207"/>
                    <a:gd name="connsiteX68" fmla="*/ 204826 w 344460"/>
                    <a:gd name="connsiteY68" fmla="*/ 342207 h 342207"/>
                    <a:gd name="connsiteX69" fmla="*/ 140527 w 344460"/>
                    <a:gd name="connsiteY69" fmla="*/ 334856 h 342207"/>
                    <a:gd name="connsiteX70" fmla="*/ 96863 w 344460"/>
                    <a:gd name="connsiteY70" fmla="*/ 324668 h 342207"/>
                    <a:gd name="connsiteX71" fmla="*/ 96385 w 344460"/>
                    <a:gd name="connsiteY71" fmla="*/ 324557 h 342207"/>
                    <a:gd name="connsiteX72" fmla="*/ 93802 w 344460"/>
                    <a:gd name="connsiteY72" fmla="*/ 323876 h 342207"/>
                    <a:gd name="connsiteX73" fmla="*/ 93291 w 344460"/>
                    <a:gd name="connsiteY73" fmla="*/ 323749 h 342207"/>
                    <a:gd name="connsiteX74" fmla="*/ 64570 w 344460"/>
                    <a:gd name="connsiteY74" fmla="*/ 342207 h 342207"/>
                    <a:gd name="connsiteX75" fmla="*/ 32277 w 344460"/>
                    <a:gd name="connsiteY75" fmla="*/ 342207 h 342207"/>
                    <a:gd name="connsiteX76" fmla="*/ 0 w 344460"/>
                    <a:gd name="connsiteY76" fmla="*/ 310140 h 342207"/>
                    <a:gd name="connsiteX77" fmla="*/ 0 w 344460"/>
                    <a:gd name="connsiteY77" fmla="*/ 139012 h 342207"/>
                    <a:gd name="connsiteX78" fmla="*/ 32277 w 344460"/>
                    <a:gd name="connsiteY78" fmla="*/ 106945 h 342207"/>
                    <a:gd name="connsiteX79" fmla="*/ 64570 w 344460"/>
                    <a:gd name="connsiteY79" fmla="*/ 106945 h 342207"/>
                    <a:gd name="connsiteX80" fmla="*/ 86099 w 344460"/>
                    <a:gd name="connsiteY80" fmla="*/ 115484 h 342207"/>
                    <a:gd name="connsiteX81" fmla="*/ 85541 w 344460"/>
                    <a:gd name="connsiteY81" fmla="*/ 115009 h 342207"/>
                    <a:gd name="connsiteX82" fmla="*/ 96863 w 344460"/>
                    <a:gd name="connsiteY82" fmla="*/ 109416 h 342207"/>
                    <a:gd name="connsiteX83" fmla="*/ 139921 w 344460"/>
                    <a:gd name="connsiteY83" fmla="*/ 31830 h 342207"/>
                    <a:gd name="connsiteX84" fmla="*/ 172230 w 344460"/>
                    <a:gd name="connsiteY84" fmla="*/ 0 h 34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44460" h="342207">
                      <a:moveTo>
                        <a:pt x="48650" y="288542"/>
                      </a:moveTo>
                      <a:cubicBezTo>
                        <a:pt x="45677" y="288542"/>
                        <a:pt x="43245" y="291053"/>
                        <a:pt x="43245" y="294134"/>
                      </a:cubicBezTo>
                      <a:cubicBezTo>
                        <a:pt x="43245" y="297212"/>
                        <a:pt x="45677" y="299725"/>
                        <a:pt x="48650" y="299725"/>
                      </a:cubicBezTo>
                      <a:cubicBezTo>
                        <a:pt x="51622" y="299725"/>
                        <a:pt x="54056" y="297212"/>
                        <a:pt x="54056" y="294134"/>
                      </a:cubicBezTo>
                      <a:cubicBezTo>
                        <a:pt x="54056" y="291053"/>
                        <a:pt x="51622" y="288542"/>
                        <a:pt x="48650" y="288542"/>
                      </a:cubicBezTo>
                      <a:close/>
                      <a:moveTo>
                        <a:pt x="48650" y="277358"/>
                      </a:moveTo>
                      <a:cubicBezTo>
                        <a:pt x="57603" y="277358"/>
                        <a:pt x="64867" y="284871"/>
                        <a:pt x="64867" y="294134"/>
                      </a:cubicBezTo>
                      <a:cubicBezTo>
                        <a:pt x="64867" y="303394"/>
                        <a:pt x="57603" y="310908"/>
                        <a:pt x="48650" y="310908"/>
                      </a:cubicBezTo>
                      <a:cubicBezTo>
                        <a:pt x="39697" y="310908"/>
                        <a:pt x="32434" y="303394"/>
                        <a:pt x="32434" y="294134"/>
                      </a:cubicBezTo>
                      <a:cubicBezTo>
                        <a:pt x="32434" y="284871"/>
                        <a:pt x="39697" y="277358"/>
                        <a:pt x="48650" y="277358"/>
                      </a:cubicBezTo>
                      <a:close/>
                      <a:moveTo>
                        <a:pt x="32277" y="128334"/>
                      </a:moveTo>
                      <a:cubicBezTo>
                        <a:pt x="26345" y="128334"/>
                        <a:pt x="21513" y="133102"/>
                        <a:pt x="21513" y="139012"/>
                      </a:cubicBezTo>
                      <a:lnTo>
                        <a:pt x="21513" y="310140"/>
                      </a:lnTo>
                      <a:cubicBezTo>
                        <a:pt x="21513" y="316049"/>
                        <a:pt x="26345" y="320818"/>
                        <a:pt x="32277" y="320818"/>
                      </a:cubicBezTo>
                      <a:lnTo>
                        <a:pt x="64570" y="320818"/>
                      </a:lnTo>
                      <a:cubicBezTo>
                        <a:pt x="70535" y="320818"/>
                        <a:pt x="75335" y="316049"/>
                        <a:pt x="75335" y="310140"/>
                      </a:cubicBezTo>
                      <a:cubicBezTo>
                        <a:pt x="75335" y="310140"/>
                        <a:pt x="75335" y="139012"/>
                        <a:pt x="75335" y="139012"/>
                      </a:cubicBezTo>
                      <a:cubicBezTo>
                        <a:pt x="75335" y="133102"/>
                        <a:pt x="70535" y="128334"/>
                        <a:pt x="64570" y="128334"/>
                      </a:cubicBezTo>
                      <a:close/>
                      <a:moveTo>
                        <a:pt x="172230" y="21389"/>
                      </a:moveTo>
                      <a:cubicBezTo>
                        <a:pt x="165500" y="21389"/>
                        <a:pt x="161513" y="26966"/>
                        <a:pt x="161450" y="32083"/>
                      </a:cubicBezTo>
                      <a:cubicBezTo>
                        <a:pt x="161019" y="68508"/>
                        <a:pt x="146045" y="112886"/>
                        <a:pt x="96863" y="133102"/>
                      </a:cubicBezTo>
                      <a:cubicBezTo>
                        <a:pt x="96226" y="133388"/>
                        <a:pt x="95317" y="133641"/>
                        <a:pt x="94647" y="133911"/>
                      </a:cubicBezTo>
                      <a:cubicBezTo>
                        <a:pt x="89320" y="135495"/>
                        <a:pt x="86099" y="140042"/>
                        <a:pt x="86099" y="145049"/>
                      </a:cubicBezTo>
                      <a:lnTo>
                        <a:pt x="86195" y="292759"/>
                      </a:lnTo>
                      <a:cubicBezTo>
                        <a:pt x="86195" y="300649"/>
                        <a:pt x="95301" y="302170"/>
                        <a:pt x="95301" y="302170"/>
                      </a:cubicBezTo>
                      <a:cubicBezTo>
                        <a:pt x="98107" y="302962"/>
                        <a:pt x="100452" y="303755"/>
                        <a:pt x="145184" y="313990"/>
                      </a:cubicBezTo>
                      <a:cubicBezTo>
                        <a:pt x="145933" y="314164"/>
                        <a:pt x="175260" y="320818"/>
                        <a:pt x="204826" y="320818"/>
                      </a:cubicBezTo>
                      <a:lnTo>
                        <a:pt x="263671" y="320818"/>
                      </a:lnTo>
                      <a:cubicBezTo>
                        <a:pt x="274755" y="320818"/>
                        <a:pt x="280001" y="317317"/>
                        <a:pt x="283255" y="311486"/>
                      </a:cubicBezTo>
                      <a:cubicBezTo>
                        <a:pt x="283334" y="311344"/>
                        <a:pt x="284913" y="308128"/>
                        <a:pt x="286253" y="303786"/>
                      </a:cubicBezTo>
                      <a:cubicBezTo>
                        <a:pt x="287481" y="299810"/>
                        <a:pt x="286938" y="288751"/>
                        <a:pt x="275169" y="288751"/>
                      </a:cubicBezTo>
                      <a:lnTo>
                        <a:pt x="258281" y="288751"/>
                      </a:lnTo>
                      <a:cubicBezTo>
                        <a:pt x="255299" y="288751"/>
                        <a:pt x="252907" y="286342"/>
                        <a:pt x="252907" y="283396"/>
                      </a:cubicBezTo>
                      <a:cubicBezTo>
                        <a:pt x="252907" y="280433"/>
                        <a:pt x="255299" y="278040"/>
                        <a:pt x="258281" y="278040"/>
                      </a:cubicBezTo>
                      <a:lnTo>
                        <a:pt x="275839" y="278040"/>
                      </a:lnTo>
                      <a:cubicBezTo>
                        <a:pt x="298723" y="278040"/>
                        <a:pt x="300828" y="268043"/>
                        <a:pt x="304257" y="257253"/>
                      </a:cubicBezTo>
                      <a:cubicBezTo>
                        <a:pt x="306872" y="249031"/>
                        <a:pt x="308467" y="235278"/>
                        <a:pt x="290287" y="235278"/>
                      </a:cubicBezTo>
                      <a:lnTo>
                        <a:pt x="269093" y="235278"/>
                      </a:lnTo>
                      <a:cubicBezTo>
                        <a:pt x="266127" y="235278"/>
                        <a:pt x="263719" y="232886"/>
                        <a:pt x="263719" y="229923"/>
                      </a:cubicBezTo>
                      <a:cubicBezTo>
                        <a:pt x="263719" y="226960"/>
                        <a:pt x="266127" y="224584"/>
                        <a:pt x="269093" y="224584"/>
                      </a:cubicBezTo>
                      <a:lnTo>
                        <a:pt x="294673" y="224584"/>
                      </a:lnTo>
                      <a:cubicBezTo>
                        <a:pt x="312853" y="224584"/>
                        <a:pt x="316632" y="209501"/>
                        <a:pt x="317956" y="201515"/>
                      </a:cubicBezTo>
                      <a:cubicBezTo>
                        <a:pt x="318992" y="195099"/>
                        <a:pt x="316871" y="181806"/>
                        <a:pt x="300733" y="181806"/>
                      </a:cubicBezTo>
                      <a:lnTo>
                        <a:pt x="279858" y="181806"/>
                      </a:lnTo>
                      <a:cubicBezTo>
                        <a:pt x="276892" y="181806"/>
                        <a:pt x="274484" y="179414"/>
                        <a:pt x="274484" y="176451"/>
                      </a:cubicBezTo>
                      <a:cubicBezTo>
                        <a:pt x="274484" y="173488"/>
                        <a:pt x="276892" y="171111"/>
                        <a:pt x="279858" y="171111"/>
                      </a:cubicBezTo>
                      <a:lnTo>
                        <a:pt x="301387" y="171111"/>
                      </a:lnTo>
                      <a:cubicBezTo>
                        <a:pt x="320236" y="171111"/>
                        <a:pt x="322453" y="160718"/>
                        <a:pt x="322692" y="155442"/>
                      </a:cubicBezTo>
                      <a:cubicBezTo>
                        <a:pt x="322820" y="151846"/>
                        <a:pt x="322915" y="152384"/>
                        <a:pt x="322915" y="148708"/>
                      </a:cubicBezTo>
                      <a:cubicBezTo>
                        <a:pt x="322915" y="145365"/>
                        <a:pt x="321927" y="135685"/>
                        <a:pt x="310142" y="132342"/>
                      </a:cubicBezTo>
                      <a:cubicBezTo>
                        <a:pt x="300637" y="129855"/>
                        <a:pt x="301387" y="128334"/>
                        <a:pt x="193743" y="128334"/>
                      </a:cubicBezTo>
                      <a:cubicBezTo>
                        <a:pt x="202705" y="101906"/>
                        <a:pt x="203710" y="97518"/>
                        <a:pt x="203710" y="72152"/>
                      </a:cubicBezTo>
                      <a:cubicBezTo>
                        <a:pt x="203710" y="44077"/>
                        <a:pt x="183616" y="21389"/>
                        <a:pt x="172230" y="21389"/>
                      </a:cubicBezTo>
                      <a:close/>
                      <a:moveTo>
                        <a:pt x="172230" y="0"/>
                      </a:moveTo>
                      <a:cubicBezTo>
                        <a:pt x="197124" y="0"/>
                        <a:pt x="225239" y="33794"/>
                        <a:pt x="225239" y="72152"/>
                      </a:cubicBezTo>
                      <a:cubicBezTo>
                        <a:pt x="225239" y="88217"/>
                        <a:pt x="224744" y="97264"/>
                        <a:pt x="222559" y="107309"/>
                      </a:cubicBezTo>
                      <a:cubicBezTo>
                        <a:pt x="268838" y="108513"/>
                        <a:pt x="300478" y="108466"/>
                        <a:pt x="313937" y="111999"/>
                      </a:cubicBezTo>
                      <a:cubicBezTo>
                        <a:pt x="335051" y="117972"/>
                        <a:pt x="344460" y="135194"/>
                        <a:pt x="344460" y="148708"/>
                      </a:cubicBezTo>
                      <a:cubicBezTo>
                        <a:pt x="344460" y="151798"/>
                        <a:pt x="344396" y="152654"/>
                        <a:pt x="344316" y="154064"/>
                      </a:cubicBezTo>
                      <a:lnTo>
                        <a:pt x="344189" y="156298"/>
                      </a:lnTo>
                      <a:cubicBezTo>
                        <a:pt x="343886" y="164219"/>
                        <a:pt x="341095" y="172775"/>
                        <a:pt x="335003" y="179572"/>
                      </a:cubicBezTo>
                      <a:cubicBezTo>
                        <a:pt x="339086" y="187098"/>
                        <a:pt x="340649" y="196144"/>
                        <a:pt x="339181" y="204938"/>
                      </a:cubicBezTo>
                      <a:cubicBezTo>
                        <a:pt x="336837" y="219134"/>
                        <a:pt x="331304" y="228434"/>
                        <a:pt x="324797" y="234534"/>
                      </a:cubicBezTo>
                      <a:cubicBezTo>
                        <a:pt x="327620" y="241378"/>
                        <a:pt x="328832" y="250932"/>
                        <a:pt x="324781" y="263686"/>
                      </a:cubicBezTo>
                      <a:cubicBezTo>
                        <a:pt x="322357" y="271449"/>
                        <a:pt x="318641" y="283380"/>
                        <a:pt x="307080" y="291270"/>
                      </a:cubicBezTo>
                      <a:cubicBezTo>
                        <a:pt x="308914" y="298289"/>
                        <a:pt x="308356" y="305196"/>
                        <a:pt x="306825" y="310092"/>
                      </a:cubicBezTo>
                      <a:cubicBezTo>
                        <a:pt x="304815" y="316588"/>
                        <a:pt x="302327" y="321389"/>
                        <a:pt x="302232" y="321595"/>
                      </a:cubicBezTo>
                      <a:cubicBezTo>
                        <a:pt x="294529" y="335363"/>
                        <a:pt x="281612" y="342207"/>
                        <a:pt x="263671" y="342207"/>
                      </a:cubicBezTo>
                      <a:lnTo>
                        <a:pt x="204826" y="342207"/>
                      </a:lnTo>
                      <a:cubicBezTo>
                        <a:pt x="174877" y="342207"/>
                        <a:pt x="145997" y="336092"/>
                        <a:pt x="140527" y="334856"/>
                      </a:cubicBezTo>
                      <a:cubicBezTo>
                        <a:pt x="115011" y="329041"/>
                        <a:pt x="103083" y="326189"/>
                        <a:pt x="96863" y="324668"/>
                      </a:cubicBezTo>
                      <a:cubicBezTo>
                        <a:pt x="96672" y="324605"/>
                        <a:pt x="96576" y="324589"/>
                        <a:pt x="96385" y="324557"/>
                      </a:cubicBezTo>
                      <a:cubicBezTo>
                        <a:pt x="95348" y="324272"/>
                        <a:pt x="94519" y="324066"/>
                        <a:pt x="93802" y="323876"/>
                      </a:cubicBezTo>
                      <a:cubicBezTo>
                        <a:pt x="93658" y="323860"/>
                        <a:pt x="93435" y="323797"/>
                        <a:pt x="93291" y="323749"/>
                      </a:cubicBezTo>
                      <a:cubicBezTo>
                        <a:pt x="88108" y="334523"/>
                        <a:pt x="77392" y="342207"/>
                        <a:pt x="64570" y="342207"/>
                      </a:cubicBezTo>
                      <a:lnTo>
                        <a:pt x="32277" y="342207"/>
                      </a:lnTo>
                      <a:cubicBezTo>
                        <a:pt x="14480" y="342207"/>
                        <a:pt x="0" y="327821"/>
                        <a:pt x="0" y="310140"/>
                      </a:cubicBezTo>
                      <a:lnTo>
                        <a:pt x="0" y="139012"/>
                      </a:lnTo>
                      <a:cubicBezTo>
                        <a:pt x="0" y="121331"/>
                        <a:pt x="14480" y="106945"/>
                        <a:pt x="32277" y="106945"/>
                      </a:cubicBezTo>
                      <a:lnTo>
                        <a:pt x="64570" y="106945"/>
                      </a:lnTo>
                      <a:cubicBezTo>
                        <a:pt x="72624" y="106945"/>
                        <a:pt x="80454" y="110652"/>
                        <a:pt x="86099" y="115484"/>
                      </a:cubicBezTo>
                      <a:lnTo>
                        <a:pt x="85541" y="115009"/>
                      </a:lnTo>
                      <a:cubicBezTo>
                        <a:pt x="86641" y="114518"/>
                        <a:pt x="94216" y="110810"/>
                        <a:pt x="96863" y="109416"/>
                      </a:cubicBezTo>
                      <a:cubicBezTo>
                        <a:pt x="133000" y="90562"/>
                        <a:pt x="139698" y="53361"/>
                        <a:pt x="139921" y="31830"/>
                      </a:cubicBezTo>
                      <a:cubicBezTo>
                        <a:pt x="140160" y="14275"/>
                        <a:pt x="154656" y="0"/>
                        <a:pt x="172230" y="0"/>
                      </a:cubicBezTo>
                      <a:close/>
                    </a:path>
                  </a:pathLst>
                </a:custGeom>
                <a:solidFill>
                  <a:schemeClr val="bg1"/>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grpSp>
          <p:sp>
            <p:nvSpPr>
              <p:cNvPr id="100" name="object 5"/>
              <p:cNvSpPr txBox="1"/>
              <p:nvPr/>
            </p:nvSpPr>
            <p:spPr>
              <a:xfrm>
                <a:off x="854" y="6140"/>
                <a:ext cx="863" cy="812"/>
              </a:xfrm>
              <a:prstGeom prst="rect">
                <a:avLst/>
              </a:prstGeom>
            </p:spPr>
            <p:txBody>
              <a:bodyPr vert="horz" wrap="square" lIns="0" tIns="7366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10000"/>
                  </a:lnSpc>
                </a:pPr>
                <a:r>
                  <a:rPr lang="zh-CN" altLang="en-US" b="1" spc="-10" dirty="0">
                    <a:solidFill>
                      <a:srgbClr val="2D75B6"/>
                    </a:solidFill>
                    <a:latin typeface="微软雅黑" panose="020B0503020204020204" charset="-122"/>
                    <a:ea typeface="微软雅黑" panose="020B0503020204020204" charset="-122"/>
                    <a:cs typeface="微软雅黑" panose="020B0503020204020204" charset="-122"/>
                  </a:rPr>
                  <a:t>添加</a:t>
                </a:r>
              </a:p>
              <a:p>
                <a:pPr algn="ctr" fontAlgn="auto">
                  <a:lnSpc>
                    <a:spcPct val="110000"/>
                  </a:lnSpc>
                </a:pPr>
                <a:r>
                  <a:rPr lang="zh-CN" altLang="en-US" b="1" spc="-10" dirty="0">
                    <a:solidFill>
                      <a:srgbClr val="2D75B6"/>
                    </a:solidFill>
                    <a:latin typeface="微软雅黑" panose="020B0503020204020204" charset="-122"/>
                    <a:ea typeface="微软雅黑" panose="020B0503020204020204" charset="-122"/>
                    <a:cs typeface="微软雅黑" panose="020B0503020204020204" charset="-122"/>
                  </a:rPr>
                  <a:t>标题</a:t>
                </a:r>
              </a:p>
            </p:txBody>
          </p:sp>
        </p:grpSp>
      </p:grpSp>
      <p:sp>
        <p:nvSpPr>
          <p:cNvPr id="3" name="文本占位符 14"/>
          <p:cNvSpPr>
            <a:spLocks noGrp="1"/>
          </p:cNvSpPr>
          <p:nvPr/>
        </p:nvSpPr>
        <p:spPr>
          <a:xfrm>
            <a:off x="935355" y="255270"/>
            <a:ext cx="4200525" cy="307340"/>
          </a:xfrm>
          <a:prstGeom prst="rect">
            <a:avLst/>
          </a:prstGeom>
        </p:spPr>
        <p:txBody>
          <a:bodyPr wrap="square" lIns="0" tIns="0" rIns="0" bIns="0">
            <a:spAutoFit/>
          </a:bodyPr>
          <a:lstStyle>
            <a:lvl1pPr>
              <a:defRPr lang="zh-CN" altLang="en-US" sz="2400" dirty="0" smtClean="0">
                <a:gradFill flip="none" rotWithShape="1">
                  <a:gsLst>
                    <a:gs pos="0">
                      <a:schemeClr val="accent3">
                        <a:lumMod val="20000"/>
                        <a:lumOff val="80000"/>
                      </a:schemeClr>
                    </a:gs>
                    <a:gs pos="54000">
                      <a:schemeClr val="accent1"/>
                    </a:gs>
                    <a:gs pos="100000">
                      <a:schemeClr val="accent3"/>
                    </a:gs>
                  </a:gsLst>
                  <a:lin ang="2700000" scaled="1"/>
                  <a:tileRect/>
                </a:gradFill>
                <a:latin typeface="思源宋体 CN Heavy" panose="02020900000000000000" pitchFamily="18" charset="-122"/>
                <a:ea typeface="思源宋体 CN Heavy" panose="02020900000000000000" pitchFamily="18" charset="-122"/>
              </a:defRPr>
            </a:lvl1pPr>
            <a:lvl2pPr>
              <a:defRPr lang="zh-CN" altLang="en-US" dirty="0" smtClean="0"/>
            </a:lvl2pPr>
            <a:lvl3pPr>
              <a:defRPr lang="zh-CN" altLang="en-US" dirty="0" smtClean="0"/>
            </a:lvl3pPr>
            <a:lvl4pPr>
              <a:defRPr lang="zh-CN" altLang="en-US" dirty="0" smtClean="0"/>
            </a:lvl4pPr>
            <a:lvl5pPr>
              <a:defRPr lang="zh-CN" altLang="en-US" dirty="0"/>
            </a:lvl5pPr>
          </a:lstStyle>
          <a:p>
            <a:pPr marL="0" lvl="0" defTabSz="457200">
              <a:spcBef>
                <a:spcPct val="0"/>
              </a:spcBef>
              <a:buNone/>
            </a:pPr>
            <a:r>
              <a:rPr sz="2000" b="1" kern="500" spc="20">
                <a:solidFill>
                  <a:srgbClr val="02589C"/>
                </a:solidFill>
                <a:effectLst/>
                <a:uFillTx/>
                <a:latin typeface="Microsoft YaHei Bold" panose="020B0502040204020203" charset="-122"/>
                <a:ea typeface="Microsoft YaHei Bold" panose="020B0502040204020203" charset="-122"/>
                <a:cs typeface="微软雅黑" panose="020B0503020204020204" charset="-122"/>
                <a:sym typeface="+mn-lt"/>
              </a:rPr>
              <a:t>此处输入标题</a:t>
            </a:r>
          </a:p>
        </p:txBody>
      </p:sp>
      <p:cxnSp>
        <p:nvCxnSpPr>
          <p:cNvPr id="24" name="直接连接符 23"/>
          <p:cNvCxnSpPr>
            <a:stCxn id="30" idx="2"/>
          </p:cNvCxnSpPr>
          <p:nvPr userDrawn="1"/>
        </p:nvCxnSpPr>
        <p:spPr>
          <a:xfrm>
            <a:off x="5080" y="601345"/>
            <a:ext cx="11763375" cy="1270"/>
          </a:xfrm>
          <a:prstGeom prst="line">
            <a:avLst/>
          </a:prstGeom>
          <a:ln w="12700">
            <a:gradFill flip="none" rotWithShape="1">
              <a:gsLst>
                <a:gs pos="0">
                  <a:srgbClr val="0258A8"/>
                </a:gs>
                <a:gs pos="100000">
                  <a:srgbClr val="02589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9" name="1"/>
          <p:cNvSpPr/>
          <p:nvPr/>
        </p:nvSpPr>
        <p:spPr>
          <a:xfrm rot="10800000" flipV="1">
            <a:off x="1270" y="101600"/>
            <a:ext cx="835025" cy="407035"/>
          </a:xfrm>
          <a:custGeom>
            <a:avLst/>
            <a:gdLst>
              <a:gd name="connsiteX0" fmla="*/ 527 w 1420"/>
              <a:gd name="connsiteY0" fmla="*/ 0 h 641"/>
              <a:gd name="connsiteX1" fmla="*/ 1420 w 1420"/>
              <a:gd name="connsiteY1" fmla="*/ 0 h 641"/>
              <a:gd name="connsiteX2" fmla="*/ 1419 w 1420"/>
              <a:gd name="connsiteY2" fmla="*/ 640 h 641"/>
              <a:gd name="connsiteX3" fmla="*/ 0 w 1420"/>
              <a:gd name="connsiteY3" fmla="*/ 641 h 641"/>
              <a:gd name="connsiteX4" fmla="*/ 527 w 1420"/>
              <a:gd name="connsiteY4" fmla="*/ 0 h 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5" h="641">
                <a:moveTo>
                  <a:pt x="527" y="0"/>
                </a:moveTo>
                <a:lnTo>
                  <a:pt x="1315" y="0"/>
                </a:lnTo>
                <a:lnTo>
                  <a:pt x="1315" y="640"/>
                </a:lnTo>
                <a:lnTo>
                  <a:pt x="0" y="641"/>
                </a:lnTo>
                <a:lnTo>
                  <a:pt x="527" y="0"/>
                </a:lnTo>
                <a:close/>
              </a:path>
            </a:pathLst>
          </a:custGeom>
          <a:solidFill>
            <a:srgbClr val="BFD5F5">
              <a:alpha val="66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iSans" panose="00000500000000000000" charset="-122"/>
              <a:ea typeface="MiSans" panose="00000500000000000000" charset="-122"/>
              <a:cs typeface="MiSans" panose="00000500000000000000" charset="-122"/>
              <a:sym typeface="MiSans" panose="00000500000000000000" charset="-122"/>
            </a:endParaRPr>
          </a:p>
        </p:txBody>
      </p:sp>
      <p:sp>
        <p:nvSpPr>
          <p:cNvPr id="30" name="1"/>
          <p:cNvSpPr/>
          <p:nvPr/>
        </p:nvSpPr>
        <p:spPr>
          <a:xfrm rot="10800000" flipV="1">
            <a:off x="1270" y="194310"/>
            <a:ext cx="786765" cy="408305"/>
          </a:xfrm>
          <a:custGeom>
            <a:avLst/>
            <a:gdLst>
              <a:gd name="connsiteX0" fmla="*/ 527 w 1239"/>
              <a:gd name="connsiteY0" fmla="*/ 2 h 643"/>
              <a:gd name="connsiteX1" fmla="*/ 1239 w 1239"/>
              <a:gd name="connsiteY1" fmla="*/ 0 h 643"/>
              <a:gd name="connsiteX2" fmla="*/ 1233 w 1239"/>
              <a:gd name="connsiteY2" fmla="*/ 641 h 643"/>
              <a:gd name="connsiteX3" fmla="*/ 0 w 1239"/>
              <a:gd name="connsiteY3" fmla="*/ 643 h 643"/>
              <a:gd name="connsiteX4" fmla="*/ 527 w 1239"/>
              <a:gd name="connsiteY4" fmla="*/ 2 h 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9" h="643">
                <a:moveTo>
                  <a:pt x="527" y="2"/>
                </a:moveTo>
                <a:lnTo>
                  <a:pt x="1239" y="0"/>
                </a:lnTo>
                <a:lnTo>
                  <a:pt x="1233" y="641"/>
                </a:lnTo>
                <a:lnTo>
                  <a:pt x="0" y="643"/>
                </a:lnTo>
                <a:lnTo>
                  <a:pt x="527" y="2"/>
                </a:lnTo>
                <a:close/>
              </a:path>
            </a:pathLst>
          </a:custGeom>
          <a:solidFill>
            <a:srgbClr val="1149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iSans" panose="00000500000000000000" charset="-122"/>
              <a:ea typeface="MiSans" panose="00000500000000000000" charset="-122"/>
              <a:cs typeface="MiSans" panose="00000500000000000000" charset="-122"/>
              <a:sym typeface="MiSans" panose="00000500000000000000" charset="-122"/>
            </a:endParaRPr>
          </a:p>
        </p:txBody>
      </p:sp>
      <p:sp>
        <p:nvSpPr>
          <p:cNvPr id="13" name="1"/>
          <p:cNvSpPr/>
          <p:nvPr/>
        </p:nvSpPr>
        <p:spPr>
          <a:xfrm rot="10800000" flipH="1" flipV="1">
            <a:off x="11424285" y="6309360"/>
            <a:ext cx="661035" cy="408305"/>
          </a:xfrm>
          <a:custGeom>
            <a:avLst/>
            <a:gdLst>
              <a:gd name="connsiteX0" fmla="*/ 527 w 1239"/>
              <a:gd name="connsiteY0" fmla="*/ 2 h 643"/>
              <a:gd name="connsiteX1" fmla="*/ 1239 w 1239"/>
              <a:gd name="connsiteY1" fmla="*/ 0 h 643"/>
              <a:gd name="connsiteX2" fmla="*/ 1233 w 1239"/>
              <a:gd name="connsiteY2" fmla="*/ 641 h 643"/>
              <a:gd name="connsiteX3" fmla="*/ 0 w 1239"/>
              <a:gd name="connsiteY3" fmla="*/ 643 h 643"/>
              <a:gd name="connsiteX4" fmla="*/ 527 w 1239"/>
              <a:gd name="connsiteY4" fmla="*/ 2 h 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9" h="643">
                <a:moveTo>
                  <a:pt x="527" y="2"/>
                </a:moveTo>
                <a:lnTo>
                  <a:pt x="1239" y="0"/>
                </a:lnTo>
                <a:lnTo>
                  <a:pt x="1233" y="641"/>
                </a:lnTo>
                <a:lnTo>
                  <a:pt x="0" y="643"/>
                </a:lnTo>
                <a:lnTo>
                  <a:pt x="527" y="2"/>
                </a:lnTo>
                <a:close/>
              </a:path>
            </a:pathLst>
          </a:cu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iSans" panose="00000500000000000000" charset="-122"/>
              <a:ea typeface="MiSans" panose="00000500000000000000" charset="-122"/>
              <a:cs typeface="MiSans" panose="00000500000000000000" charset="-122"/>
              <a:sym typeface="MiSans" panose="00000500000000000000" charset="-122"/>
            </a:endParaRPr>
          </a:p>
        </p:txBody>
      </p:sp>
      <p:sp>
        <p:nvSpPr>
          <p:cNvPr id="10" name="1"/>
          <p:cNvSpPr/>
          <p:nvPr/>
        </p:nvSpPr>
        <p:spPr>
          <a:xfrm rot="10800000" flipH="1" flipV="1">
            <a:off x="11530965" y="6310630"/>
            <a:ext cx="661035" cy="408305"/>
          </a:xfrm>
          <a:custGeom>
            <a:avLst/>
            <a:gdLst>
              <a:gd name="connsiteX0" fmla="*/ 527 w 1239"/>
              <a:gd name="connsiteY0" fmla="*/ 2 h 643"/>
              <a:gd name="connsiteX1" fmla="*/ 1239 w 1239"/>
              <a:gd name="connsiteY1" fmla="*/ 0 h 643"/>
              <a:gd name="connsiteX2" fmla="*/ 1233 w 1239"/>
              <a:gd name="connsiteY2" fmla="*/ 641 h 643"/>
              <a:gd name="connsiteX3" fmla="*/ 0 w 1239"/>
              <a:gd name="connsiteY3" fmla="*/ 643 h 643"/>
              <a:gd name="connsiteX4" fmla="*/ 527 w 1239"/>
              <a:gd name="connsiteY4" fmla="*/ 2 h 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9" h="643">
                <a:moveTo>
                  <a:pt x="527" y="2"/>
                </a:moveTo>
                <a:lnTo>
                  <a:pt x="1239" y="0"/>
                </a:lnTo>
                <a:lnTo>
                  <a:pt x="1233" y="641"/>
                </a:lnTo>
                <a:lnTo>
                  <a:pt x="0" y="643"/>
                </a:lnTo>
                <a:lnTo>
                  <a:pt x="527" y="2"/>
                </a:lnTo>
                <a:close/>
              </a:path>
            </a:pathLst>
          </a:custGeom>
          <a:solidFill>
            <a:srgbClr val="1149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iSans" panose="00000500000000000000" charset="-122"/>
              <a:ea typeface="MiSans" panose="00000500000000000000" charset="-122"/>
              <a:cs typeface="MiSans" panose="00000500000000000000" charset="-122"/>
              <a:sym typeface="MiSans" panose="00000500000000000000" charset="-122"/>
            </a:endParaRPr>
          </a:p>
        </p:txBody>
      </p:sp>
      <p:sp>
        <p:nvSpPr>
          <p:cNvPr id="11" name="灯片编号占位符 10"/>
          <p:cNvSpPr>
            <a:spLocks noGrp="1"/>
          </p:cNvSpPr>
          <p:nvPr>
            <p:ph type="sldNum" sz="quarter" idx="4"/>
          </p:nvPr>
        </p:nvSpPr>
        <p:spPr>
          <a:xfrm>
            <a:off x="11492865" y="6363970"/>
            <a:ext cx="648970" cy="316865"/>
          </a:xfrm>
        </p:spPr>
        <p:txBody>
          <a:bodyPr>
            <a:noAutofit/>
          </a:bodyPr>
          <a:lstStyle/>
          <a:p>
            <a:pPr>
              <a:spcBef>
                <a:spcPct val="0"/>
              </a:spcBef>
              <a:spcAft>
                <a:spcPct val="0"/>
              </a:spcAft>
              <a:defRPr/>
            </a:pPr>
            <a:r>
              <a:rPr lang="en-US" altLang="zh-CN" sz="1400" dirty="0">
                <a:solidFill>
                  <a:schemeClr val="bg1"/>
                </a:solidFill>
                <a:latin typeface="微软雅黑" panose="020B0503020204020204" charset="-122"/>
                <a:ea typeface="微软雅黑" panose="020B0503020204020204" charset="-122"/>
              </a:rPr>
              <a:t>02</a:t>
            </a:r>
          </a:p>
        </p:txBody>
      </p:sp>
      <p:sp>
        <p:nvSpPr>
          <p:cNvPr id="12" name="矩形 11"/>
          <p:cNvSpPr/>
          <p:nvPr userDrawn="1"/>
        </p:nvSpPr>
        <p:spPr>
          <a:xfrm>
            <a:off x="-2540" y="6711315"/>
            <a:ext cx="12194540" cy="146685"/>
          </a:xfrm>
          <a:prstGeom prst="rect">
            <a:avLst/>
          </a:prstGeom>
          <a:solidFill>
            <a:srgbClr val="1149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143" name="单圆角矩形 142"/>
          <p:cNvSpPr/>
          <p:nvPr/>
        </p:nvSpPr>
        <p:spPr>
          <a:xfrm flipV="1">
            <a:off x="2917190" y="1966595"/>
            <a:ext cx="8542655" cy="1808480"/>
          </a:xfrm>
          <a:prstGeom prst="round1Rect">
            <a:avLst/>
          </a:prstGeom>
          <a:gradFill>
            <a:gsLst>
              <a:gs pos="25000">
                <a:schemeClr val="bg1"/>
              </a:gs>
              <a:gs pos="0">
                <a:schemeClr val="accent1">
                  <a:lumMod val="42000"/>
                  <a:lumOff val="58000"/>
                </a:schemeClr>
              </a:gs>
            </a:gsLst>
            <a:lin ang="5400000" scaled="0"/>
          </a:gradFill>
          <a:ln>
            <a:gradFill>
              <a:gsLst>
                <a:gs pos="0">
                  <a:schemeClr val="accent1"/>
                </a:gs>
                <a:gs pos="100000">
                  <a:schemeClr val="accent2">
                    <a:alpha val="0"/>
                  </a:schemeClr>
                </a:gs>
              </a:gsLst>
              <a:lin ang="2640000" scaled="1"/>
            </a:gradFill>
          </a:ln>
          <a:effectLst>
            <a:outerShdw blurRad="190500" dist="38100" dir="7800000" algn="ctr" rotWithShape="0">
              <a:srgbClr val="114980">
                <a:alpha val="55000"/>
              </a:srgbClr>
            </a:outerShdw>
          </a:effectLst>
        </p:spPr>
        <p:txBody>
          <a:bodyPr wrap="square" lIns="0" tIns="0" rIns="0" bIns="0" rtlCol="0" anchor="ctr">
            <a:noAutofit/>
          </a:bodyPr>
          <a:lstStyle/>
          <a:p>
            <a:pPr lvl="0" algn="l">
              <a:buClrTx/>
              <a:buSzTx/>
              <a:buFontTx/>
            </a:pPr>
            <a:endParaRPr lang="zh-CN" altLang="en-US">
              <a:cs typeface="微软雅黑" panose="020B0503020204020204" charset="-122"/>
              <a:sym typeface="+mn-ea"/>
            </a:endParaRPr>
          </a:p>
        </p:txBody>
      </p:sp>
      <p:sp>
        <p:nvSpPr>
          <p:cNvPr id="46" name="文本框 45"/>
          <p:cNvSpPr txBox="1"/>
          <p:nvPr>
            <p:custDataLst>
              <p:tags r:id="rId5"/>
            </p:custDataLst>
          </p:nvPr>
        </p:nvSpPr>
        <p:spPr>
          <a:xfrm>
            <a:off x="3139440" y="1995805"/>
            <a:ext cx="7441565" cy="170688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单击此处输入正文内容，文字是您思想的提炼，请尽量言简意赅的阐述观点。</a:t>
            </a:r>
          </a:p>
          <a:p>
            <a:pPr marL="0" marR="0" lvl="0" indent="0" algn="l" defTabSz="914400" rtl="0" eaLnBrk="1" fontAlgn="auto" latinLnBrk="0" hangingPunct="1">
              <a:lnSpc>
                <a:spcPct val="150000"/>
              </a:lnSpc>
              <a:spcBef>
                <a:spcPts val="0"/>
              </a:spcBef>
              <a:spcAft>
                <a:spcPts val="0"/>
              </a:spcAft>
              <a:buClrTx/>
              <a:buSzTx/>
              <a:buFontTx/>
              <a:buNone/>
              <a:defRPr/>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单击此处输入正文内容，文字是您思想的提炼，请尽量言简意赅的阐述观点。</a:t>
            </a:r>
          </a:p>
          <a:p>
            <a:pPr marL="0" marR="0" lvl="0" indent="0" algn="l" defTabSz="914400" rtl="0" eaLnBrk="1" fontAlgn="auto" latinLnBrk="0" hangingPunct="1">
              <a:lnSpc>
                <a:spcPct val="150000"/>
              </a:lnSpc>
              <a:spcBef>
                <a:spcPts val="0"/>
              </a:spcBef>
              <a:spcAft>
                <a:spcPts val="0"/>
              </a:spcAft>
              <a:buClrTx/>
              <a:buSzTx/>
              <a:buFontTx/>
              <a:buNone/>
              <a:defRPr/>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单击此处输入正文内容，文字是您思想的提炼，请尽量言简意赅的阐述观点。</a:t>
            </a:r>
          </a:p>
          <a:p>
            <a:pPr marL="0" marR="0" lvl="0" indent="0" algn="l" defTabSz="914400" rtl="0" eaLnBrk="1" fontAlgn="auto" latinLnBrk="0" hangingPunct="1">
              <a:lnSpc>
                <a:spcPct val="150000"/>
              </a:lnSpc>
              <a:spcBef>
                <a:spcPts val="0"/>
              </a:spcBef>
              <a:spcAft>
                <a:spcPts val="0"/>
              </a:spcAft>
              <a:buClrTx/>
              <a:buSzTx/>
              <a:buFontTx/>
              <a:buNone/>
              <a:defRPr/>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单击此处输入正文内容，文字是您思想的提炼，请尽量言简意赅的阐述观点。</a:t>
            </a:r>
          </a:p>
          <a:p>
            <a:pPr marL="0" marR="0" lvl="0" indent="0" algn="l" defTabSz="914400" rtl="0" eaLnBrk="1" fontAlgn="auto" latinLnBrk="0" hangingPunct="1">
              <a:lnSpc>
                <a:spcPct val="150000"/>
              </a:lnSpc>
              <a:spcBef>
                <a:spcPts val="0"/>
              </a:spcBef>
              <a:spcAft>
                <a:spcPts val="0"/>
              </a:spcAft>
              <a:buClrTx/>
              <a:buSzTx/>
              <a:buFontTx/>
              <a:buNone/>
              <a:defRPr/>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单击此处输入正文内容，文字是您思想的提炼，请尽量言简意赅的阐述观点。</a:t>
            </a:r>
          </a:p>
        </p:txBody>
      </p:sp>
      <p:sp>
        <p:nvSpPr>
          <p:cNvPr id="2" name="单圆角矩形 1"/>
          <p:cNvSpPr/>
          <p:nvPr/>
        </p:nvSpPr>
        <p:spPr>
          <a:xfrm flipV="1">
            <a:off x="2927350" y="4570095"/>
            <a:ext cx="8542655" cy="1280160"/>
          </a:xfrm>
          <a:prstGeom prst="round1Rect">
            <a:avLst/>
          </a:prstGeom>
          <a:gradFill>
            <a:gsLst>
              <a:gs pos="25000">
                <a:schemeClr val="bg1"/>
              </a:gs>
              <a:gs pos="0">
                <a:schemeClr val="accent1">
                  <a:lumMod val="42000"/>
                  <a:lumOff val="58000"/>
                </a:schemeClr>
              </a:gs>
            </a:gsLst>
            <a:lin ang="5400000" scaled="0"/>
          </a:gradFill>
          <a:ln>
            <a:gradFill>
              <a:gsLst>
                <a:gs pos="0">
                  <a:schemeClr val="accent1"/>
                </a:gs>
                <a:gs pos="100000">
                  <a:schemeClr val="accent2">
                    <a:alpha val="0"/>
                  </a:schemeClr>
                </a:gs>
              </a:gsLst>
              <a:lin ang="2640000" scaled="1"/>
            </a:gradFill>
          </a:ln>
          <a:effectLst>
            <a:outerShdw blurRad="190500" dist="38100" dir="7800000" algn="ctr" rotWithShape="0">
              <a:srgbClr val="114980">
                <a:alpha val="55000"/>
              </a:srgbClr>
            </a:outerShdw>
          </a:effectLst>
        </p:spPr>
        <p:txBody>
          <a:bodyPr wrap="square" lIns="0" tIns="0" rIns="0" bIns="0" rtlCol="0" anchor="ctr">
            <a:noAutofit/>
          </a:bodyPr>
          <a:lstStyle/>
          <a:p>
            <a:pPr lvl="0" algn="l">
              <a:buClrTx/>
              <a:buSzTx/>
              <a:buFontTx/>
            </a:pPr>
            <a:endParaRPr lang="zh-CN" altLang="en-US">
              <a:cs typeface="微软雅黑" panose="020B0503020204020204" charset="-122"/>
              <a:sym typeface="+mn-ea"/>
            </a:endParaRPr>
          </a:p>
        </p:txBody>
      </p:sp>
      <p:sp>
        <p:nvSpPr>
          <p:cNvPr id="39" name="文本框 38"/>
          <p:cNvSpPr txBox="1"/>
          <p:nvPr>
            <p:custDataLst>
              <p:tags r:id="rId6"/>
            </p:custDataLst>
          </p:nvPr>
        </p:nvSpPr>
        <p:spPr>
          <a:xfrm>
            <a:off x="3124835" y="4671695"/>
            <a:ext cx="7140575" cy="106045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单击此处输入正文内容，文字是您思想的提炼，请尽量言简意赅的阐述观点。</a:t>
            </a:r>
          </a:p>
          <a:p>
            <a:pPr marL="0" marR="0" lvl="0" indent="0" algn="l" defTabSz="914400" rtl="0" eaLnBrk="1" fontAlgn="auto" latinLnBrk="0" hangingPunct="1">
              <a:lnSpc>
                <a:spcPct val="150000"/>
              </a:lnSpc>
              <a:spcBef>
                <a:spcPts val="0"/>
              </a:spcBef>
              <a:spcAft>
                <a:spcPts val="0"/>
              </a:spcAft>
              <a:buClrTx/>
              <a:buSzTx/>
              <a:buFontTx/>
              <a:buNone/>
              <a:defRPr/>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单击此处输入正文内容，文字是您思想的提炼，请尽量言简意赅的阐述观点。</a:t>
            </a:r>
          </a:p>
          <a:p>
            <a:pPr marL="0" marR="0" lvl="0" indent="0" algn="l" defTabSz="914400" rtl="0" eaLnBrk="1" fontAlgn="auto" latinLnBrk="0" hangingPunct="1">
              <a:lnSpc>
                <a:spcPct val="150000"/>
              </a:lnSpc>
              <a:spcBef>
                <a:spcPts val="0"/>
              </a:spcBef>
              <a:spcAft>
                <a:spcPts val="0"/>
              </a:spcAft>
              <a:buClrTx/>
              <a:buSzTx/>
              <a:buFontTx/>
              <a:buNone/>
              <a:defRPr/>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单击此处输入正文内容，文字是您思想的提炼，请尽量言简意赅的阐述观点。</a:t>
            </a:r>
          </a:p>
        </p:txBody>
      </p:sp>
      <p:pic>
        <p:nvPicPr>
          <p:cNvPr id="4" name="图片 3">
            <a:extLst>
              <a:ext uri="{FF2B5EF4-FFF2-40B4-BE49-F238E27FC236}">
                <a16:creationId xmlns:a16="http://schemas.microsoft.com/office/drawing/2014/main" id="{5ACF1AB3-FA38-42C9-82EE-DA31293A119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887652" y="-20661"/>
            <a:ext cx="3034201" cy="686599"/>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699"/>
    </mc:Choice>
    <mc:Fallback xmlns="">
      <p:transition spd="med"/>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ttp://photo-static-api.fotomore.com/creative/vcg/400/new/VCG41N902081048.jpg" descr="&amp;pky250_sjzg_VCG41N902081048&amp;2&amp;src_toppic_inpsrchzd1&amp;"/>
          <p:cNvPicPr>
            <a:picLocks noChangeAspect="1"/>
          </p:cNvPicPr>
          <p:nvPr/>
        </p:nvPicPr>
        <p:blipFill>
          <a:blip r:embed="rId3"/>
          <a:srcRect l="4588" t="9945" r="4517" b="13391"/>
          <a:stretch>
            <a:fillRect/>
          </a:stretch>
        </p:blipFill>
        <p:spPr>
          <a:xfrm>
            <a:off x="4445" y="5080"/>
            <a:ext cx="12186920" cy="6852920"/>
          </a:xfrm>
          <a:prstGeom prst="rect">
            <a:avLst/>
          </a:prstGeom>
        </p:spPr>
      </p:pic>
      <p:sp>
        <p:nvSpPr>
          <p:cNvPr id="8" name="矩形 7"/>
          <p:cNvSpPr/>
          <p:nvPr/>
        </p:nvSpPr>
        <p:spPr>
          <a:xfrm>
            <a:off x="0" y="0"/>
            <a:ext cx="12193270" cy="6858000"/>
          </a:xfrm>
          <a:prstGeom prst="rect">
            <a:avLst/>
          </a:prstGeom>
          <a:gradFill>
            <a:gsLst>
              <a:gs pos="100000">
                <a:schemeClr val="bg1"/>
              </a:gs>
              <a:gs pos="0">
                <a:schemeClr val="bg1">
                  <a:alpha val="79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16" name="矩形 15"/>
          <p:cNvSpPr/>
          <p:nvPr/>
        </p:nvSpPr>
        <p:spPr>
          <a:xfrm>
            <a:off x="2540" y="602615"/>
            <a:ext cx="12186920" cy="6249670"/>
          </a:xfrm>
          <a:prstGeom prst="rect">
            <a:avLst/>
          </a:prstGeom>
          <a:gradFill>
            <a:gsLst>
              <a:gs pos="100000">
                <a:srgbClr val="E1ECFA">
                  <a:alpha val="80000"/>
                </a:srgb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660400" y="3416618"/>
            <a:ext cx="10896600" cy="75565"/>
          </a:xfrm>
          <a:prstGeom prst="roundRect">
            <a:avLst/>
          </a:prstGeom>
          <a:gradFill>
            <a:gsLst>
              <a:gs pos="98000">
                <a:srgbClr val="1C4A8E">
                  <a:alpha val="0"/>
                </a:srgbClr>
              </a:gs>
              <a:gs pos="50000">
                <a:srgbClr val="1C4A8E"/>
              </a:gs>
              <a:gs pos="0">
                <a:srgbClr val="1C4A8E">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cxnSp>
        <p:nvCxnSpPr>
          <p:cNvPr id="52" name="直接连接符 51"/>
          <p:cNvCxnSpPr/>
          <p:nvPr/>
        </p:nvCxnSpPr>
        <p:spPr>
          <a:xfrm flipV="1">
            <a:off x="1426845" y="1619250"/>
            <a:ext cx="0" cy="1476375"/>
          </a:xfrm>
          <a:prstGeom prst="line">
            <a:avLst/>
          </a:prstGeom>
          <a:ln w="19050">
            <a:solidFill>
              <a:srgbClr val="2853A5">
                <a:alpha val="60000"/>
              </a:srgbClr>
            </a:solidFill>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1662430" y="1470025"/>
            <a:ext cx="2614295" cy="985520"/>
            <a:chOff x="2155" y="5950"/>
            <a:chExt cx="4117" cy="1552"/>
          </a:xfrm>
        </p:grpSpPr>
        <p:sp>
          <p:nvSpPr>
            <p:cNvPr id="54" name="文本框 53"/>
            <p:cNvSpPr txBox="1"/>
            <p:nvPr/>
          </p:nvSpPr>
          <p:spPr>
            <a:xfrm>
              <a:off x="2155" y="5950"/>
              <a:ext cx="1568" cy="531"/>
            </a:xfrm>
            <a:prstGeom prst="rect">
              <a:avLst/>
            </a:prstGeom>
            <a:noFill/>
          </p:spPr>
          <p:txBody>
            <a:bodyPr wrap="none" rtlCol="0">
              <a:spAutoFit/>
            </a:bodyPr>
            <a:lstStyle/>
            <a:p>
              <a:r>
                <a:rPr lang="zh-CN" altLang="en-US" sz="1600" b="1">
                  <a:solidFill>
                    <a:schemeClr val="tx1">
                      <a:lumMod val="75000"/>
                      <a:lumOff val="25000"/>
                    </a:schemeClr>
                  </a:solidFill>
                  <a:latin typeface="Microsoft YaHei Bold" panose="020B0502040204020203" charset="-122"/>
                  <a:ea typeface="Microsoft YaHei Bold" panose="020B0502040204020203" charset="-122"/>
                  <a:cs typeface="微软雅黑" panose="020B0503020204020204" charset="-122"/>
                </a:rPr>
                <a:t>标题文字</a:t>
              </a:r>
            </a:p>
          </p:txBody>
        </p:sp>
        <p:sp>
          <p:nvSpPr>
            <p:cNvPr id="55" name="文本框 54"/>
            <p:cNvSpPr txBox="1"/>
            <p:nvPr/>
          </p:nvSpPr>
          <p:spPr>
            <a:xfrm>
              <a:off x="2155" y="6486"/>
              <a:ext cx="4117" cy="1016"/>
            </a:xfrm>
            <a:prstGeom prst="rect">
              <a:avLst/>
            </a:prstGeom>
            <a:noFill/>
          </p:spPr>
          <p:txBody>
            <a:bodyPr wrap="square" rtlCol="0">
              <a:spAutoFit/>
            </a:bodyPr>
            <a:lstStyle/>
            <a:p>
              <a:pPr algn="l" fontAlgn="auto">
                <a:lnSpc>
                  <a:spcPct val="150000"/>
                </a:lnSpc>
              </a:pPr>
              <a:r>
                <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单击此处添加您的文本内容，字体最好使用默认雅黑字体，方便演示。</a:t>
              </a:r>
            </a:p>
          </p:txBody>
        </p:sp>
      </p:grpSp>
      <p:sp>
        <p:nvSpPr>
          <p:cNvPr id="56" name="椭圆 55"/>
          <p:cNvSpPr/>
          <p:nvPr/>
        </p:nvSpPr>
        <p:spPr>
          <a:xfrm>
            <a:off x="1211263" y="1481455"/>
            <a:ext cx="431165" cy="431165"/>
          </a:xfrm>
          <a:prstGeom prst="ellipse">
            <a:avLst/>
          </a:prstGeom>
          <a:gradFill>
            <a:gsLst>
              <a:gs pos="0">
                <a:srgbClr val="6298E6"/>
              </a:gs>
              <a:gs pos="100000">
                <a:srgbClr val="B3D7E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66" name="椭圆 65"/>
          <p:cNvSpPr/>
          <p:nvPr/>
        </p:nvSpPr>
        <p:spPr>
          <a:xfrm>
            <a:off x="1243648" y="1513840"/>
            <a:ext cx="366395" cy="366395"/>
          </a:xfrm>
          <a:prstGeom prst="ellipse">
            <a:avLst/>
          </a:prstGeom>
          <a:solidFill>
            <a:srgbClr val="1149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67" name="任意多边形 66"/>
          <p:cNvSpPr/>
          <p:nvPr/>
        </p:nvSpPr>
        <p:spPr>
          <a:xfrm>
            <a:off x="1323975" y="1583055"/>
            <a:ext cx="205740" cy="20891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550" h="5626">
                <a:moveTo>
                  <a:pt x="102" y="800"/>
                </a:moveTo>
                <a:lnTo>
                  <a:pt x="102" y="779"/>
                </a:lnTo>
                <a:cubicBezTo>
                  <a:pt x="89" y="340"/>
                  <a:pt x="531" y="-10"/>
                  <a:pt x="882" y="0"/>
                </a:cubicBezTo>
                <a:lnTo>
                  <a:pt x="902" y="0"/>
                </a:lnTo>
                <a:lnTo>
                  <a:pt x="923" y="0"/>
                </a:lnTo>
                <a:cubicBezTo>
                  <a:pt x="1362" y="-13"/>
                  <a:pt x="1712" y="429"/>
                  <a:pt x="1702" y="781"/>
                </a:cubicBezTo>
                <a:lnTo>
                  <a:pt x="1701" y="800"/>
                </a:lnTo>
                <a:lnTo>
                  <a:pt x="1702" y="821"/>
                </a:lnTo>
                <a:cubicBezTo>
                  <a:pt x="1715" y="1260"/>
                  <a:pt x="1273" y="1610"/>
                  <a:pt x="921" y="1600"/>
                </a:cubicBezTo>
                <a:lnTo>
                  <a:pt x="902" y="1600"/>
                </a:lnTo>
                <a:lnTo>
                  <a:pt x="880" y="1600"/>
                </a:lnTo>
                <a:cubicBezTo>
                  <a:pt x="441" y="1613"/>
                  <a:pt x="92" y="1171"/>
                  <a:pt x="102" y="819"/>
                </a:cubicBezTo>
                <a:lnTo>
                  <a:pt x="102" y="800"/>
                </a:lnTo>
                <a:close/>
                <a:moveTo>
                  <a:pt x="512" y="800"/>
                </a:moveTo>
                <a:lnTo>
                  <a:pt x="512" y="790"/>
                </a:lnTo>
                <a:cubicBezTo>
                  <a:pt x="505" y="576"/>
                  <a:pt x="721" y="405"/>
                  <a:pt x="892" y="410"/>
                </a:cubicBezTo>
                <a:lnTo>
                  <a:pt x="902" y="410"/>
                </a:lnTo>
                <a:lnTo>
                  <a:pt x="912" y="410"/>
                </a:lnTo>
                <a:cubicBezTo>
                  <a:pt x="1126" y="404"/>
                  <a:pt x="1297" y="619"/>
                  <a:pt x="1292" y="791"/>
                </a:cubicBezTo>
                <a:lnTo>
                  <a:pt x="1291" y="800"/>
                </a:lnTo>
                <a:lnTo>
                  <a:pt x="1292" y="810"/>
                </a:lnTo>
                <a:cubicBezTo>
                  <a:pt x="1298" y="1024"/>
                  <a:pt x="1082" y="1195"/>
                  <a:pt x="911" y="1190"/>
                </a:cubicBezTo>
                <a:lnTo>
                  <a:pt x="902" y="1190"/>
                </a:lnTo>
                <a:lnTo>
                  <a:pt x="891" y="1190"/>
                </a:lnTo>
                <a:cubicBezTo>
                  <a:pt x="677" y="1196"/>
                  <a:pt x="507" y="981"/>
                  <a:pt x="512" y="809"/>
                </a:cubicBezTo>
                <a:lnTo>
                  <a:pt x="512" y="800"/>
                </a:lnTo>
                <a:close/>
                <a:moveTo>
                  <a:pt x="0" y="2011"/>
                </a:moveTo>
                <a:cubicBezTo>
                  <a:pt x="-4" y="1882"/>
                  <a:pt x="114" y="1778"/>
                  <a:pt x="230" y="1781"/>
                </a:cubicBezTo>
                <a:lnTo>
                  <a:pt x="2300" y="1781"/>
                </a:lnTo>
                <a:cubicBezTo>
                  <a:pt x="2429" y="1777"/>
                  <a:pt x="2533" y="1896"/>
                  <a:pt x="2530" y="2011"/>
                </a:cubicBezTo>
                <a:cubicBezTo>
                  <a:pt x="2534" y="2140"/>
                  <a:pt x="2416" y="2244"/>
                  <a:pt x="2300" y="2241"/>
                </a:cubicBezTo>
                <a:lnTo>
                  <a:pt x="1803" y="2241"/>
                </a:lnTo>
                <a:lnTo>
                  <a:pt x="1803" y="4293"/>
                </a:lnTo>
                <a:cubicBezTo>
                  <a:pt x="1806" y="4422"/>
                  <a:pt x="1688" y="4526"/>
                  <a:pt x="1573" y="4523"/>
                </a:cubicBezTo>
                <a:lnTo>
                  <a:pt x="1132" y="4523"/>
                </a:lnTo>
                <a:lnTo>
                  <a:pt x="1132" y="5380"/>
                </a:lnTo>
                <a:cubicBezTo>
                  <a:pt x="1136" y="5509"/>
                  <a:pt x="1018" y="5613"/>
                  <a:pt x="902" y="5610"/>
                </a:cubicBezTo>
                <a:cubicBezTo>
                  <a:pt x="773" y="5614"/>
                  <a:pt x="669" y="5496"/>
                  <a:pt x="672" y="5380"/>
                </a:cubicBezTo>
                <a:lnTo>
                  <a:pt x="672" y="4523"/>
                </a:lnTo>
                <a:lnTo>
                  <a:pt x="232" y="4523"/>
                </a:lnTo>
                <a:cubicBezTo>
                  <a:pt x="103" y="4528"/>
                  <a:pt x="-4" y="4406"/>
                  <a:pt x="0" y="4291"/>
                </a:cubicBezTo>
                <a:lnTo>
                  <a:pt x="0" y="2011"/>
                </a:lnTo>
                <a:close/>
                <a:moveTo>
                  <a:pt x="460" y="2241"/>
                </a:moveTo>
                <a:lnTo>
                  <a:pt x="460" y="4063"/>
                </a:lnTo>
                <a:lnTo>
                  <a:pt x="1343" y="4063"/>
                </a:lnTo>
                <a:lnTo>
                  <a:pt x="1343" y="2241"/>
                </a:lnTo>
                <a:lnTo>
                  <a:pt x="460" y="2241"/>
                </a:lnTo>
                <a:close/>
                <a:moveTo>
                  <a:pt x="5320" y="692"/>
                </a:moveTo>
                <a:cubicBezTo>
                  <a:pt x="5448" y="688"/>
                  <a:pt x="5554" y="807"/>
                  <a:pt x="5550" y="922"/>
                </a:cubicBezTo>
                <a:lnTo>
                  <a:pt x="5550" y="3834"/>
                </a:lnTo>
                <a:cubicBezTo>
                  <a:pt x="5554" y="3963"/>
                  <a:pt x="5436" y="4067"/>
                  <a:pt x="5320" y="4064"/>
                </a:cubicBezTo>
                <a:lnTo>
                  <a:pt x="4794" y="4064"/>
                </a:lnTo>
                <a:lnTo>
                  <a:pt x="5497" y="5281"/>
                </a:lnTo>
                <a:cubicBezTo>
                  <a:pt x="5519" y="5316"/>
                  <a:pt x="5529" y="5368"/>
                  <a:pt x="5528" y="5397"/>
                </a:cubicBezTo>
                <a:cubicBezTo>
                  <a:pt x="5537" y="5517"/>
                  <a:pt x="5408" y="5633"/>
                  <a:pt x="5296" y="5626"/>
                </a:cubicBezTo>
                <a:cubicBezTo>
                  <a:pt x="5217" y="5629"/>
                  <a:pt x="5133" y="5575"/>
                  <a:pt x="5098" y="5511"/>
                </a:cubicBezTo>
                <a:lnTo>
                  <a:pt x="4263" y="4064"/>
                </a:lnTo>
                <a:lnTo>
                  <a:pt x="4040" y="4064"/>
                </a:lnTo>
                <a:lnTo>
                  <a:pt x="4040" y="5380"/>
                </a:lnTo>
                <a:cubicBezTo>
                  <a:pt x="4044" y="5509"/>
                  <a:pt x="3926" y="5613"/>
                  <a:pt x="3810" y="5610"/>
                </a:cubicBezTo>
                <a:cubicBezTo>
                  <a:pt x="3681" y="5614"/>
                  <a:pt x="3577" y="5496"/>
                  <a:pt x="3580" y="5380"/>
                </a:cubicBezTo>
                <a:lnTo>
                  <a:pt x="3580" y="4064"/>
                </a:lnTo>
                <a:lnTo>
                  <a:pt x="3306" y="4064"/>
                </a:lnTo>
                <a:lnTo>
                  <a:pt x="2471" y="5511"/>
                </a:lnTo>
                <a:cubicBezTo>
                  <a:pt x="2431" y="5586"/>
                  <a:pt x="2341" y="5627"/>
                  <a:pt x="2273" y="5626"/>
                </a:cubicBezTo>
                <a:cubicBezTo>
                  <a:pt x="2147" y="5634"/>
                  <a:pt x="2033" y="5504"/>
                  <a:pt x="2041" y="5397"/>
                </a:cubicBezTo>
                <a:cubicBezTo>
                  <a:pt x="2039" y="5359"/>
                  <a:pt x="2056" y="5307"/>
                  <a:pt x="2072" y="5281"/>
                </a:cubicBezTo>
                <a:lnTo>
                  <a:pt x="2775" y="4064"/>
                </a:lnTo>
                <a:lnTo>
                  <a:pt x="2324" y="4064"/>
                </a:lnTo>
                <a:lnTo>
                  <a:pt x="2322" y="4064"/>
                </a:lnTo>
                <a:lnTo>
                  <a:pt x="2317" y="4065"/>
                </a:lnTo>
                <a:lnTo>
                  <a:pt x="2311" y="4065"/>
                </a:lnTo>
                <a:lnTo>
                  <a:pt x="2306" y="4065"/>
                </a:lnTo>
                <a:lnTo>
                  <a:pt x="2300" y="4065"/>
                </a:lnTo>
                <a:lnTo>
                  <a:pt x="2294" y="4065"/>
                </a:lnTo>
                <a:cubicBezTo>
                  <a:pt x="2241" y="4069"/>
                  <a:pt x="2177" y="4034"/>
                  <a:pt x="2153" y="4011"/>
                </a:cubicBezTo>
                <a:cubicBezTo>
                  <a:pt x="2121" y="3990"/>
                  <a:pt x="2081" y="3921"/>
                  <a:pt x="2077" y="3891"/>
                </a:cubicBezTo>
                <a:lnTo>
                  <a:pt x="2077" y="3890"/>
                </a:lnTo>
                <a:lnTo>
                  <a:pt x="2076" y="3887"/>
                </a:lnTo>
                <a:lnTo>
                  <a:pt x="2076" y="3887"/>
                </a:lnTo>
                <a:lnTo>
                  <a:pt x="2076" y="3887"/>
                </a:lnTo>
                <a:cubicBezTo>
                  <a:pt x="2075" y="3885"/>
                  <a:pt x="2071" y="3861"/>
                  <a:pt x="2072" y="3865"/>
                </a:cubicBezTo>
                <a:lnTo>
                  <a:pt x="2072" y="3864"/>
                </a:lnTo>
                <a:lnTo>
                  <a:pt x="2072" y="3864"/>
                </a:lnTo>
                <a:lnTo>
                  <a:pt x="2072" y="3863"/>
                </a:lnTo>
                <a:lnTo>
                  <a:pt x="2072" y="3862"/>
                </a:lnTo>
                <a:cubicBezTo>
                  <a:pt x="2071" y="3857"/>
                  <a:pt x="2070" y="3834"/>
                  <a:pt x="2070" y="3834"/>
                </a:cubicBezTo>
                <a:lnTo>
                  <a:pt x="2070" y="3828"/>
                </a:lnTo>
                <a:lnTo>
                  <a:pt x="2070" y="3822"/>
                </a:lnTo>
                <a:lnTo>
                  <a:pt x="2071" y="3819"/>
                </a:lnTo>
                <a:lnTo>
                  <a:pt x="2071" y="2541"/>
                </a:lnTo>
                <a:lnTo>
                  <a:pt x="2530" y="2541"/>
                </a:lnTo>
                <a:lnTo>
                  <a:pt x="2530" y="3604"/>
                </a:lnTo>
                <a:lnTo>
                  <a:pt x="5090" y="3604"/>
                </a:lnTo>
                <a:lnTo>
                  <a:pt x="5090" y="1152"/>
                </a:lnTo>
                <a:lnTo>
                  <a:pt x="2530" y="1152"/>
                </a:lnTo>
                <a:lnTo>
                  <a:pt x="2530" y="1541"/>
                </a:lnTo>
                <a:lnTo>
                  <a:pt x="2071" y="1541"/>
                </a:lnTo>
                <a:lnTo>
                  <a:pt x="2071" y="922"/>
                </a:lnTo>
                <a:lnTo>
                  <a:pt x="2070" y="916"/>
                </a:lnTo>
                <a:cubicBezTo>
                  <a:pt x="2068" y="878"/>
                  <a:pt x="2090" y="824"/>
                  <a:pt x="2101" y="808"/>
                </a:cubicBezTo>
                <a:cubicBezTo>
                  <a:pt x="2133" y="742"/>
                  <a:pt x="2226" y="688"/>
                  <a:pt x="2301" y="692"/>
                </a:cubicBezTo>
                <a:lnTo>
                  <a:pt x="5320" y="692"/>
                </a:lnTo>
                <a:close/>
                <a:moveTo>
                  <a:pt x="3287" y="2721"/>
                </a:moveTo>
                <a:cubicBezTo>
                  <a:pt x="3245" y="2766"/>
                  <a:pt x="3174" y="2789"/>
                  <a:pt x="3127" y="2788"/>
                </a:cubicBezTo>
                <a:lnTo>
                  <a:pt x="3122" y="2788"/>
                </a:lnTo>
                <a:cubicBezTo>
                  <a:pt x="3003" y="2796"/>
                  <a:pt x="2886" y="2666"/>
                  <a:pt x="2894" y="2561"/>
                </a:cubicBezTo>
                <a:lnTo>
                  <a:pt x="2894" y="2555"/>
                </a:lnTo>
                <a:cubicBezTo>
                  <a:pt x="2892" y="2498"/>
                  <a:pt x="2925" y="2430"/>
                  <a:pt x="2962" y="2395"/>
                </a:cubicBezTo>
                <a:lnTo>
                  <a:pt x="3297" y="2060"/>
                </a:lnTo>
                <a:cubicBezTo>
                  <a:pt x="3339" y="2014"/>
                  <a:pt x="3410" y="1992"/>
                  <a:pt x="3457" y="1993"/>
                </a:cubicBezTo>
                <a:lnTo>
                  <a:pt x="3462" y="1993"/>
                </a:lnTo>
                <a:lnTo>
                  <a:pt x="3468" y="1993"/>
                </a:lnTo>
                <a:lnTo>
                  <a:pt x="3473" y="1993"/>
                </a:lnTo>
                <a:lnTo>
                  <a:pt x="3476" y="1993"/>
                </a:lnTo>
                <a:lnTo>
                  <a:pt x="3481" y="1993"/>
                </a:lnTo>
                <a:lnTo>
                  <a:pt x="3487" y="1993"/>
                </a:lnTo>
                <a:cubicBezTo>
                  <a:pt x="3544" y="1991"/>
                  <a:pt x="3612" y="2023"/>
                  <a:pt x="3647" y="2060"/>
                </a:cubicBezTo>
                <a:lnTo>
                  <a:pt x="3872" y="2285"/>
                </a:lnTo>
                <a:lnTo>
                  <a:pt x="4409" y="1748"/>
                </a:lnTo>
                <a:cubicBezTo>
                  <a:pt x="4451" y="1702"/>
                  <a:pt x="4522" y="1680"/>
                  <a:pt x="4569" y="1681"/>
                </a:cubicBezTo>
                <a:lnTo>
                  <a:pt x="4575" y="1681"/>
                </a:lnTo>
                <a:cubicBezTo>
                  <a:pt x="4694" y="1672"/>
                  <a:pt x="4810" y="1802"/>
                  <a:pt x="4802" y="1908"/>
                </a:cubicBezTo>
                <a:lnTo>
                  <a:pt x="4802" y="1913"/>
                </a:lnTo>
                <a:cubicBezTo>
                  <a:pt x="4804" y="1971"/>
                  <a:pt x="4772" y="2038"/>
                  <a:pt x="4734" y="2073"/>
                </a:cubicBezTo>
                <a:lnTo>
                  <a:pt x="4033" y="2775"/>
                </a:lnTo>
                <a:cubicBezTo>
                  <a:pt x="3989" y="2822"/>
                  <a:pt x="3916" y="2844"/>
                  <a:pt x="3867" y="2842"/>
                </a:cubicBezTo>
                <a:cubicBezTo>
                  <a:pt x="3801" y="2847"/>
                  <a:pt x="3717" y="2795"/>
                  <a:pt x="3687" y="2751"/>
                </a:cubicBezTo>
                <a:lnTo>
                  <a:pt x="3472" y="2536"/>
                </a:lnTo>
                <a:lnTo>
                  <a:pt x="3287" y="27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cxnSp>
        <p:nvCxnSpPr>
          <p:cNvPr id="68" name="直接连接符 67"/>
          <p:cNvCxnSpPr/>
          <p:nvPr/>
        </p:nvCxnSpPr>
        <p:spPr>
          <a:xfrm flipV="1">
            <a:off x="5065078" y="1603375"/>
            <a:ext cx="0" cy="1490345"/>
          </a:xfrm>
          <a:prstGeom prst="line">
            <a:avLst/>
          </a:prstGeom>
          <a:ln w="19050">
            <a:solidFill>
              <a:srgbClr val="2853A5">
                <a:alpha val="60000"/>
              </a:srgbClr>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5304155" y="1470025"/>
            <a:ext cx="2614295" cy="985520"/>
            <a:chOff x="2155" y="5950"/>
            <a:chExt cx="4117" cy="1552"/>
          </a:xfrm>
        </p:grpSpPr>
        <p:sp>
          <p:nvSpPr>
            <p:cNvPr id="72" name="文本框 71"/>
            <p:cNvSpPr txBox="1"/>
            <p:nvPr/>
          </p:nvSpPr>
          <p:spPr>
            <a:xfrm>
              <a:off x="2155" y="5950"/>
              <a:ext cx="1568" cy="531"/>
            </a:xfrm>
            <a:prstGeom prst="rect">
              <a:avLst/>
            </a:prstGeom>
            <a:noFill/>
          </p:spPr>
          <p:txBody>
            <a:bodyPr wrap="none" rtlCol="0">
              <a:spAutoFit/>
            </a:bodyPr>
            <a:lstStyle/>
            <a:p>
              <a:r>
                <a:rPr lang="zh-CN" altLang="en-US" sz="1600" b="1">
                  <a:solidFill>
                    <a:schemeClr val="tx1">
                      <a:lumMod val="75000"/>
                      <a:lumOff val="25000"/>
                    </a:schemeClr>
                  </a:solidFill>
                  <a:latin typeface="Microsoft YaHei Bold" panose="020B0502040204020203" charset="-122"/>
                  <a:ea typeface="Microsoft YaHei Bold" panose="020B0502040204020203" charset="-122"/>
                  <a:cs typeface="微软雅黑" panose="020B0503020204020204" charset="-122"/>
                </a:rPr>
                <a:t>标题文字</a:t>
              </a:r>
            </a:p>
          </p:txBody>
        </p:sp>
        <p:sp>
          <p:nvSpPr>
            <p:cNvPr id="73" name="文本框 72"/>
            <p:cNvSpPr txBox="1"/>
            <p:nvPr/>
          </p:nvSpPr>
          <p:spPr>
            <a:xfrm>
              <a:off x="2155" y="6486"/>
              <a:ext cx="4117" cy="1016"/>
            </a:xfrm>
            <a:prstGeom prst="rect">
              <a:avLst/>
            </a:prstGeom>
            <a:noFill/>
          </p:spPr>
          <p:txBody>
            <a:bodyPr wrap="square" rtlCol="0">
              <a:spAutoFit/>
            </a:bodyPr>
            <a:lstStyle/>
            <a:p>
              <a:pPr algn="l" fontAlgn="auto">
                <a:lnSpc>
                  <a:spcPct val="150000"/>
                </a:lnSpc>
              </a:pPr>
              <a:r>
                <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单击此处添加您的文本内容，字体最好使用默认雅黑字体，方便演示。</a:t>
              </a:r>
            </a:p>
          </p:txBody>
        </p:sp>
      </p:grpSp>
      <p:sp>
        <p:nvSpPr>
          <p:cNvPr id="80" name="椭圆 79"/>
          <p:cNvSpPr/>
          <p:nvPr/>
        </p:nvSpPr>
        <p:spPr>
          <a:xfrm>
            <a:off x="4849495" y="1481455"/>
            <a:ext cx="431165" cy="431165"/>
          </a:xfrm>
          <a:prstGeom prst="ellipse">
            <a:avLst/>
          </a:prstGeom>
          <a:gradFill flip="none" rotWithShape="1">
            <a:gsLst>
              <a:gs pos="0">
                <a:srgbClr val="6298E6"/>
              </a:gs>
              <a:gs pos="100000">
                <a:srgbClr val="B3D7E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81" name="椭圆 80"/>
          <p:cNvSpPr/>
          <p:nvPr/>
        </p:nvSpPr>
        <p:spPr>
          <a:xfrm>
            <a:off x="4881880" y="1513840"/>
            <a:ext cx="366395" cy="366395"/>
          </a:xfrm>
          <a:prstGeom prst="ellipse">
            <a:avLst/>
          </a:prstGeom>
          <a:solidFill>
            <a:srgbClr val="1149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cxnSp>
        <p:nvCxnSpPr>
          <p:cNvPr id="82" name="直接连接符 81"/>
          <p:cNvCxnSpPr>
            <a:stCxn id="43" idx="0"/>
          </p:cNvCxnSpPr>
          <p:nvPr/>
        </p:nvCxnSpPr>
        <p:spPr>
          <a:xfrm flipV="1">
            <a:off x="8742363" y="1521460"/>
            <a:ext cx="0" cy="1477010"/>
          </a:xfrm>
          <a:prstGeom prst="line">
            <a:avLst/>
          </a:prstGeom>
          <a:ln w="19050">
            <a:solidFill>
              <a:srgbClr val="2853A5">
                <a:alpha val="60000"/>
              </a:srgbClr>
            </a:solidFill>
          </a:ln>
        </p:spPr>
        <p:style>
          <a:lnRef idx="1">
            <a:schemeClr val="accent1"/>
          </a:lnRef>
          <a:fillRef idx="0">
            <a:schemeClr val="accent1"/>
          </a:fillRef>
          <a:effectRef idx="0">
            <a:schemeClr val="accent1"/>
          </a:effectRef>
          <a:fontRef idx="minor">
            <a:schemeClr val="tx1"/>
          </a:fontRef>
        </p:style>
      </p:cxnSp>
      <p:grpSp>
        <p:nvGrpSpPr>
          <p:cNvPr id="83" name="组合 82"/>
          <p:cNvGrpSpPr/>
          <p:nvPr/>
        </p:nvGrpSpPr>
        <p:grpSpPr>
          <a:xfrm>
            <a:off x="8987155" y="1470025"/>
            <a:ext cx="2614295" cy="985520"/>
            <a:chOff x="2155" y="5950"/>
            <a:chExt cx="4117" cy="1552"/>
          </a:xfrm>
        </p:grpSpPr>
        <p:sp>
          <p:nvSpPr>
            <p:cNvPr id="84" name="文本框 83"/>
            <p:cNvSpPr txBox="1"/>
            <p:nvPr/>
          </p:nvSpPr>
          <p:spPr>
            <a:xfrm>
              <a:off x="2155" y="5950"/>
              <a:ext cx="1568" cy="531"/>
            </a:xfrm>
            <a:prstGeom prst="rect">
              <a:avLst/>
            </a:prstGeom>
            <a:noFill/>
          </p:spPr>
          <p:txBody>
            <a:bodyPr wrap="none" rtlCol="0">
              <a:spAutoFit/>
            </a:bodyPr>
            <a:lstStyle/>
            <a:p>
              <a:r>
                <a:rPr lang="zh-CN" altLang="en-US" sz="1600" b="1">
                  <a:solidFill>
                    <a:schemeClr val="tx1">
                      <a:lumMod val="75000"/>
                      <a:lumOff val="25000"/>
                    </a:schemeClr>
                  </a:solidFill>
                  <a:latin typeface="Microsoft YaHei Bold" panose="020B0502040204020203" charset="-122"/>
                  <a:ea typeface="Microsoft YaHei Bold" panose="020B0502040204020203" charset="-122"/>
                  <a:cs typeface="微软雅黑" panose="020B0503020204020204" charset="-122"/>
                </a:rPr>
                <a:t>标题文字</a:t>
              </a:r>
            </a:p>
          </p:txBody>
        </p:sp>
        <p:sp>
          <p:nvSpPr>
            <p:cNvPr id="85" name="文本框 84"/>
            <p:cNvSpPr txBox="1"/>
            <p:nvPr/>
          </p:nvSpPr>
          <p:spPr>
            <a:xfrm>
              <a:off x="2155" y="6486"/>
              <a:ext cx="4117" cy="1016"/>
            </a:xfrm>
            <a:prstGeom prst="rect">
              <a:avLst/>
            </a:prstGeom>
            <a:noFill/>
          </p:spPr>
          <p:txBody>
            <a:bodyPr wrap="square" rtlCol="0">
              <a:spAutoFit/>
            </a:bodyPr>
            <a:lstStyle/>
            <a:p>
              <a:pPr algn="l" fontAlgn="auto">
                <a:lnSpc>
                  <a:spcPct val="150000"/>
                </a:lnSpc>
              </a:pPr>
              <a:r>
                <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单击此处添加您的文本内容，字体最好使用默认雅黑字体，方便演示。</a:t>
              </a:r>
            </a:p>
          </p:txBody>
        </p:sp>
      </p:grpSp>
      <p:sp>
        <p:nvSpPr>
          <p:cNvPr id="86" name="椭圆 85"/>
          <p:cNvSpPr/>
          <p:nvPr/>
        </p:nvSpPr>
        <p:spPr>
          <a:xfrm>
            <a:off x="8526780" y="1481455"/>
            <a:ext cx="431165" cy="431165"/>
          </a:xfrm>
          <a:prstGeom prst="ellipse">
            <a:avLst/>
          </a:prstGeom>
          <a:gradFill flip="none" rotWithShape="1">
            <a:gsLst>
              <a:gs pos="0">
                <a:srgbClr val="6298E6"/>
              </a:gs>
              <a:gs pos="100000">
                <a:srgbClr val="B3D7E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87" name="椭圆 86"/>
          <p:cNvSpPr/>
          <p:nvPr/>
        </p:nvSpPr>
        <p:spPr>
          <a:xfrm>
            <a:off x="8559165" y="1513840"/>
            <a:ext cx="366395" cy="366395"/>
          </a:xfrm>
          <a:prstGeom prst="ellipse">
            <a:avLst/>
          </a:prstGeom>
          <a:solidFill>
            <a:srgbClr val="1149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88" name="任意多边形 87"/>
          <p:cNvSpPr/>
          <p:nvPr/>
        </p:nvSpPr>
        <p:spPr>
          <a:xfrm>
            <a:off x="4955858" y="1592580"/>
            <a:ext cx="218440" cy="20891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9726" h="9290">
                <a:moveTo>
                  <a:pt x="2922" y="5087"/>
                </a:moveTo>
                <a:cubicBezTo>
                  <a:pt x="3057" y="4612"/>
                  <a:pt x="3647" y="4210"/>
                  <a:pt x="4085" y="4234"/>
                </a:cubicBezTo>
                <a:lnTo>
                  <a:pt x="4115" y="4234"/>
                </a:lnTo>
                <a:lnTo>
                  <a:pt x="5590" y="4234"/>
                </a:lnTo>
                <a:lnTo>
                  <a:pt x="5624" y="4234"/>
                </a:lnTo>
                <a:cubicBezTo>
                  <a:pt x="6171" y="4210"/>
                  <a:pt x="6659" y="4693"/>
                  <a:pt x="6781" y="5094"/>
                </a:cubicBezTo>
                <a:lnTo>
                  <a:pt x="8958" y="5094"/>
                </a:lnTo>
                <a:lnTo>
                  <a:pt x="8958" y="2519"/>
                </a:lnTo>
                <a:lnTo>
                  <a:pt x="8958" y="2516"/>
                </a:lnTo>
                <a:cubicBezTo>
                  <a:pt x="8960" y="2468"/>
                  <a:pt x="8911" y="2419"/>
                  <a:pt x="8863" y="2421"/>
                </a:cubicBezTo>
                <a:lnTo>
                  <a:pt x="8860" y="2421"/>
                </a:lnTo>
                <a:lnTo>
                  <a:pt x="866" y="2421"/>
                </a:lnTo>
                <a:lnTo>
                  <a:pt x="864" y="2421"/>
                </a:lnTo>
                <a:cubicBezTo>
                  <a:pt x="815" y="2419"/>
                  <a:pt x="767" y="2468"/>
                  <a:pt x="768" y="2516"/>
                </a:cubicBezTo>
                <a:lnTo>
                  <a:pt x="768" y="2519"/>
                </a:lnTo>
                <a:lnTo>
                  <a:pt x="768" y="5087"/>
                </a:lnTo>
                <a:lnTo>
                  <a:pt x="2922" y="5087"/>
                </a:lnTo>
                <a:close/>
                <a:moveTo>
                  <a:pt x="8958" y="5885"/>
                </a:moveTo>
                <a:lnTo>
                  <a:pt x="6784" y="5885"/>
                </a:lnTo>
                <a:cubicBezTo>
                  <a:pt x="6646" y="6369"/>
                  <a:pt x="6059" y="6763"/>
                  <a:pt x="5620" y="6742"/>
                </a:cubicBezTo>
                <a:lnTo>
                  <a:pt x="5590" y="6741"/>
                </a:lnTo>
                <a:lnTo>
                  <a:pt x="4115" y="6741"/>
                </a:lnTo>
                <a:lnTo>
                  <a:pt x="4081" y="6742"/>
                </a:lnTo>
                <a:cubicBezTo>
                  <a:pt x="3533" y="6764"/>
                  <a:pt x="3048" y="6287"/>
                  <a:pt x="2922" y="5878"/>
                </a:cubicBezTo>
                <a:lnTo>
                  <a:pt x="768" y="5878"/>
                </a:lnTo>
                <a:lnTo>
                  <a:pt x="768" y="8442"/>
                </a:lnTo>
                <a:lnTo>
                  <a:pt x="768" y="8445"/>
                </a:lnTo>
                <a:cubicBezTo>
                  <a:pt x="767" y="8493"/>
                  <a:pt x="816" y="8542"/>
                  <a:pt x="864" y="8541"/>
                </a:cubicBezTo>
                <a:lnTo>
                  <a:pt x="866" y="8540"/>
                </a:lnTo>
                <a:lnTo>
                  <a:pt x="8860" y="8540"/>
                </a:lnTo>
                <a:lnTo>
                  <a:pt x="8862" y="8541"/>
                </a:lnTo>
                <a:cubicBezTo>
                  <a:pt x="8911" y="8542"/>
                  <a:pt x="8960" y="8493"/>
                  <a:pt x="8958" y="8445"/>
                </a:cubicBezTo>
                <a:lnTo>
                  <a:pt x="8958" y="8442"/>
                </a:lnTo>
                <a:lnTo>
                  <a:pt x="8958" y="5885"/>
                </a:lnTo>
                <a:close/>
                <a:moveTo>
                  <a:pt x="3647" y="5488"/>
                </a:moveTo>
                <a:lnTo>
                  <a:pt x="3647" y="5475"/>
                </a:lnTo>
                <a:cubicBezTo>
                  <a:pt x="3639" y="5205"/>
                  <a:pt x="3911" y="4990"/>
                  <a:pt x="4127" y="4996"/>
                </a:cubicBezTo>
                <a:lnTo>
                  <a:pt x="4139" y="4997"/>
                </a:lnTo>
                <a:lnTo>
                  <a:pt x="5566" y="4997"/>
                </a:lnTo>
                <a:lnTo>
                  <a:pt x="5579" y="4996"/>
                </a:lnTo>
                <a:cubicBezTo>
                  <a:pt x="5849" y="4988"/>
                  <a:pt x="6064" y="5260"/>
                  <a:pt x="6058" y="5476"/>
                </a:cubicBezTo>
                <a:lnTo>
                  <a:pt x="6058" y="5488"/>
                </a:lnTo>
                <a:lnTo>
                  <a:pt x="6058" y="5501"/>
                </a:lnTo>
                <a:cubicBezTo>
                  <a:pt x="6066" y="5771"/>
                  <a:pt x="5794" y="5986"/>
                  <a:pt x="5578" y="5979"/>
                </a:cubicBezTo>
                <a:lnTo>
                  <a:pt x="5566" y="5979"/>
                </a:lnTo>
                <a:lnTo>
                  <a:pt x="4139" y="5979"/>
                </a:lnTo>
                <a:lnTo>
                  <a:pt x="4126" y="5979"/>
                </a:lnTo>
                <a:cubicBezTo>
                  <a:pt x="3856" y="5987"/>
                  <a:pt x="3641" y="5716"/>
                  <a:pt x="3647" y="5500"/>
                </a:cubicBezTo>
                <a:lnTo>
                  <a:pt x="3647" y="5488"/>
                </a:lnTo>
                <a:close/>
                <a:moveTo>
                  <a:pt x="1878" y="1170"/>
                </a:moveTo>
                <a:lnTo>
                  <a:pt x="1878" y="1139"/>
                </a:lnTo>
                <a:lnTo>
                  <a:pt x="1877" y="1109"/>
                </a:lnTo>
                <a:cubicBezTo>
                  <a:pt x="1863" y="481"/>
                  <a:pt x="2546" y="-14"/>
                  <a:pt x="2995" y="0"/>
                </a:cubicBezTo>
                <a:lnTo>
                  <a:pt x="3020" y="1"/>
                </a:lnTo>
                <a:lnTo>
                  <a:pt x="3048" y="1"/>
                </a:lnTo>
                <a:lnTo>
                  <a:pt x="6677" y="1"/>
                </a:lnTo>
                <a:lnTo>
                  <a:pt x="6708" y="0"/>
                </a:lnTo>
                <a:lnTo>
                  <a:pt x="6738" y="0"/>
                </a:lnTo>
                <a:cubicBezTo>
                  <a:pt x="7366" y="-14"/>
                  <a:pt x="7861" y="668"/>
                  <a:pt x="7847" y="1118"/>
                </a:cubicBezTo>
                <a:lnTo>
                  <a:pt x="7847" y="1142"/>
                </a:lnTo>
                <a:lnTo>
                  <a:pt x="7846" y="1170"/>
                </a:lnTo>
                <a:lnTo>
                  <a:pt x="7846" y="1672"/>
                </a:lnTo>
                <a:lnTo>
                  <a:pt x="8979" y="1672"/>
                </a:lnTo>
                <a:lnTo>
                  <a:pt x="8986" y="1672"/>
                </a:lnTo>
                <a:lnTo>
                  <a:pt x="9005" y="1672"/>
                </a:lnTo>
                <a:lnTo>
                  <a:pt x="9025" y="1672"/>
                </a:lnTo>
                <a:cubicBezTo>
                  <a:pt x="9438" y="1660"/>
                  <a:pt x="9734" y="2078"/>
                  <a:pt x="9725" y="2376"/>
                </a:cubicBezTo>
                <a:lnTo>
                  <a:pt x="9725" y="2392"/>
                </a:lnTo>
                <a:lnTo>
                  <a:pt x="9725" y="2411"/>
                </a:lnTo>
                <a:lnTo>
                  <a:pt x="9725" y="2418"/>
                </a:lnTo>
                <a:lnTo>
                  <a:pt x="9725" y="8569"/>
                </a:lnTo>
                <a:lnTo>
                  <a:pt x="9725" y="8588"/>
                </a:lnTo>
                <a:lnTo>
                  <a:pt x="9725" y="8607"/>
                </a:lnTo>
                <a:cubicBezTo>
                  <a:pt x="9734" y="8994"/>
                  <a:pt x="9314" y="9298"/>
                  <a:pt x="9037" y="9289"/>
                </a:cubicBezTo>
                <a:lnTo>
                  <a:pt x="9022" y="9289"/>
                </a:lnTo>
                <a:lnTo>
                  <a:pt x="9005" y="9289"/>
                </a:lnTo>
                <a:lnTo>
                  <a:pt x="720" y="9289"/>
                </a:lnTo>
                <a:lnTo>
                  <a:pt x="701" y="9289"/>
                </a:lnTo>
                <a:lnTo>
                  <a:pt x="683" y="9289"/>
                </a:lnTo>
                <a:cubicBezTo>
                  <a:pt x="296" y="9298"/>
                  <a:pt x="-8" y="8878"/>
                  <a:pt x="0" y="8601"/>
                </a:cubicBezTo>
                <a:lnTo>
                  <a:pt x="0" y="8586"/>
                </a:lnTo>
                <a:lnTo>
                  <a:pt x="1" y="8569"/>
                </a:lnTo>
                <a:lnTo>
                  <a:pt x="1" y="2392"/>
                </a:lnTo>
                <a:lnTo>
                  <a:pt x="0" y="2373"/>
                </a:lnTo>
                <a:lnTo>
                  <a:pt x="0" y="2354"/>
                </a:lnTo>
                <a:cubicBezTo>
                  <a:pt x="-9" y="1967"/>
                  <a:pt x="412" y="1663"/>
                  <a:pt x="688" y="1671"/>
                </a:cubicBezTo>
                <a:lnTo>
                  <a:pt x="703" y="1672"/>
                </a:lnTo>
                <a:lnTo>
                  <a:pt x="720" y="1672"/>
                </a:lnTo>
                <a:lnTo>
                  <a:pt x="739" y="1672"/>
                </a:lnTo>
                <a:lnTo>
                  <a:pt x="746" y="1672"/>
                </a:lnTo>
                <a:lnTo>
                  <a:pt x="1878" y="1672"/>
                </a:lnTo>
                <a:lnTo>
                  <a:pt x="1878" y="1170"/>
                </a:lnTo>
                <a:close/>
                <a:moveTo>
                  <a:pt x="7072" y="1672"/>
                </a:moveTo>
                <a:lnTo>
                  <a:pt x="7072" y="1167"/>
                </a:lnTo>
                <a:lnTo>
                  <a:pt x="7072" y="1158"/>
                </a:lnTo>
                <a:lnTo>
                  <a:pt x="7072" y="1149"/>
                </a:lnTo>
                <a:cubicBezTo>
                  <a:pt x="7078" y="965"/>
                  <a:pt x="6875" y="785"/>
                  <a:pt x="6714" y="790"/>
                </a:cubicBezTo>
                <a:lnTo>
                  <a:pt x="6705" y="790"/>
                </a:lnTo>
                <a:lnTo>
                  <a:pt x="6695" y="791"/>
                </a:lnTo>
                <a:lnTo>
                  <a:pt x="3029" y="791"/>
                </a:lnTo>
                <a:lnTo>
                  <a:pt x="3020" y="790"/>
                </a:lnTo>
                <a:lnTo>
                  <a:pt x="3011" y="790"/>
                </a:lnTo>
                <a:cubicBezTo>
                  <a:pt x="2828" y="784"/>
                  <a:pt x="2647" y="987"/>
                  <a:pt x="2652" y="1148"/>
                </a:cubicBezTo>
                <a:lnTo>
                  <a:pt x="2653" y="1157"/>
                </a:lnTo>
                <a:lnTo>
                  <a:pt x="2653" y="1167"/>
                </a:lnTo>
                <a:lnTo>
                  <a:pt x="2653" y="1672"/>
                </a:lnTo>
                <a:lnTo>
                  <a:pt x="7072" y="167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89" name="任意多边形 88"/>
          <p:cNvSpPr/>
          <p:nvPr/>
        </p:nvSpPr>
        <p:spPr>
          <a:xfrm>
            <a:off x="8630920" y="1583055"/>
            <a:ext cx="222885" cy="2184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7725" h="7545">
                <a:moveTo>
                  <a:pt x="2" y="3270"/>
                </a:moveTo>
                <a:lnTo>
                  <a:pt x="1" y="3183"/>
                </a:lnTo>
                <a:lnTo>
                  <a:pt x="0" y="3098"/>
                </a:lnTo>
                <a:cubicBezTo>
                  <a:pt x="-39" y="1343"/>
                  <a:pt x="1868" y="-39"/>
                  <a:pt x="3123" y="0"/>
                </a:cubicBezTo>
                <a:lnTo>
                  <a:pt x="3192" y="1"/>
                </a:lnTo>
                <a:lnTo>
                  <a:pt x="3270" y="2"/>
                </a:lnTo>
                <a:lnTo>
                  <a:pt x="3357" y="1"/>
                </a:lnTo>
                <a:lnTo>
                  <a:pt x="3442" y="0"/>
                </a:lnTo>
                <a:cubicBezTo>
                  <a:pt x="5197" y="-39"/>
                  <a:pt x="6579" y="1868"/>
                  <a:pt x="6540" y="3123"/>
                </a:cubicBezTo>
                <a:lnTo>
                  <a:pt x="6539" y="3192"/>
                </a:lnTo>
                <a:lnTo>
                  <a:pt x="6538" y="3270"/>
                </a:lnTo>
                <a:lnTo>
                  <a:pt x="6539" y="3357"/>
                </a:lnTo>
                <a:lnTo>
                  <a:pt x="6540" y="3442"/>
                </a:lnTo>
                <a:cubicBezTo>
                  <a:pt x="6593" y="4081"/>
                  <a:pt x="6134" y="4939"/>
                  <a:pt x="5904" y="5200"/>
                </a:cubicBezTo>
                <a:lnTo>
                  <a:pt x="7615" y="6911"/>
                </a:lnTo>
                <a:cubicBezTo>
                  <a:pt x="7688" y="6979"/>
                  <a:pt x="7725" y="7093"/>
                  <a:pt x="7723" y="7168"/>
                </a:cubicBezTo>
                <a:lnTo>
                  <a:pt x="7723" y="7177"/>
                </a:lnTo>
                <a:cubicBezTo>
                  <a:pt x="7737" y="7369"/>
                  <a:pt x="7528" y="7556"/>
                  <a:pt x="7357" y="7543"/>
                </a:cubicBezTo>
                <a:lnTo>
                  <a:pt x="7348" y="7543"/>
                </a:lnTo>
                <a:cubicBezTo>
                  <a:pt x="7256" y="7547"/>
                  <a:pt x="7147" y="7495"/>
                  <a:pt x="7091" y="7435"/>
                </a:cubicBezTo>
                <a:lnTo>
                  <a:pt x="5391" y="5735"/>
                </a:lnTo>
                <a:cubicBezTo>
                  <a:pt x="4871" y="6223"/>
                  <a:pt x="3932" y="6570"/>
                  <a:pt x="3417" y="6540"/>
                </a:cubicBezTo>
                <a:lnTo>
                  <a:pt x="3348" y="6539"/>
                </a:lnTo>
                <a:lnTo>
                  <a:pt x="3270" y="6538"/>
                </a:lnTo>
                <a:lnTo>
                  <a:pt x="3183" y="6539"/>
                </a:lnTo>
                <a:lnTo>
                  <a:pt x="3098" y="6540"/>
                </a:lnTo>
                <a:cubicBezTo>
                  <a:pt x="1343" y="6580"/>
                  <a:pt x="-39" y="4673"/>
                  <a:pt x="0" y="3417"/>
                </a:cubicBezTo>
                <a:lnTo>
                  <a:pt x="1" y="3348"/>
                </a:lnTo>
                <a:lnTo>
                  <a:pt x="2" y="3270"/>
                </a:lnTo>
                <a:close/>
                <a:moveTo>
                  <a:pt x="742" y="3271"/>
                </a:moveTo>
                <a:lnTo>
                  <a:pt x="741" y="3204"/>
                </a:lnTo>
                <a:cubicBezTo>
                  <a:pt x="701" y="1815"/>
                  <a:pt x="2098" y="709"/>
                  <a:pt x="3211" y="741"/>
                </a:cubicBezTo>
                <a:lnTo>
                  <a:pt x="3271" y="742"/>
                </a:lnTo>
                <a:lnTo>
                  <a:pt x="3339" y="741"/>
                </a:lnTo>
                <a:cubicBezTo>
                  <a:pt x="4727" y="701"/>
                  <a:pt x="5834" y="2098"/>
                  <a:pt x="5801" y="3211"/>
                </a:cubicBezTo>
                <a:lnTo>
                  <a:pt x="5800" y="3271"/>
                </a:lnTo>
                <a:lnTo>
                  <a:pt x="5801" y="3339"/>
                </a:lnTo>
                <a:cubicBezTo>
                  <a:pt x="5843" y="4727"/>
                  <a:pt x="4445" y="5834"/>
                  <a:pt x="3332" y="5801"/>
                </a:cubicBezTo>
                <a:lnTo>
                  <a:pt x="3271" y="5800"/>
                </a:lnTo>
                <a:lnTo>
                  <a:pt x="3204" y="5801"/>
                </a:lnTo>
                <a:cubicBezTo>
                  <a:pt x="1815" y="5843"/>
                  <a:pt x="709" y="4445"/>
                  <a:pt x="741" y="3332"/>
                </a:cubicBezTo>
                <a:lnTo>
                  <a:pt x="742" y="3271"/>
                </a:lnTo>
                <a:close/>
                <a:moveTo>
                  <a:pt x="3400" y="4559"/>
                </a:moveTo>
                <a:lnTo>
                  <a:pt x="3292" y="4450"/>
                </a:lnTo>
                <a:lnTo>
                  <a:pt x="3291" y="4452"/>
                </a:lnTo>
                <a:lnTo>
                  <a:pt x="2526" y="3687"/>
                </a:lnTo>
                <a:lnTo>
                  <a:pt x="1760" y="4452"/>
                </a:lnTo>
                <a:lnTo>
                  <a:pt x="1218" y="3909"/>
                </a:lnTo>
                <a:lnTo>
                  <a:pt x="2520" y="2607"/>
                </a:lnTo>
                <a:lnTo>
                  <a:pt x="2525" y="2612"/>
                </a:lnTo>
                <a:lnTo>
                  <a:pt x="2530" y="2607"/>
                </a:lnTo>
                <a:lnTo>
                  <a:pt x="3399" y="3475"/>
                </a:lnTo>
                <a:lnTo>
                  <a:pt x="4783" y="2091"/>
                </a:lnTo>
                <a:lnTo>
                  <a:pt x="5325" y="2634"/>
                </a:lnTo>
                <a:lnTo>
                  <a:pt x="3400" y="45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cxnSp>
        <p:nvCxnSpPr>
          <p:cNvPr id="92" name="直接连接符 91"/>
          <p:cNvCxnSpPr>
            <a:endCxn id="14" idx="4"/>
          </p:cNvCxnSpPr>
          <p:nvPr/>
        </p:nvCxnSpPr>
        <p:spPr>
          <a:xfrm flipV="1">
            <a:off x="3251518" y="3910330"/>
            <a:ext cx="0" cy="1497330"/>
          </a:xfrm>
          <a:prstGeom prst="line">
            <a:avLst/>
          </a:prstGeom>
          <a:ln w="19050">
            <a:solidFill>
              <a:srgbClr val="2853A5">
                <a:alpha val="60000"/>
              </a:srgbClr>
            </a:solidFill>
          </a:ln>
        </p:spPr>
        <p:style>
          <a:lnRef idx="1">
            <a:schemeClr val="accent1"/>
          </a:lnRef>
          <a:fillRef idx="0">
            <a:schemeClr val="accent1"/>
          </a:fillRef>
          <a:effectRef idx="0">
            <a:schemeClr val="accent1"/>
          </a:effectRef>
          <a:fontRef idx="minor">
            <a:schemeClr val="tx1"/>
          </a:fontRef>
        </p:style>
      </p:cxnSp>
      <p:grpSp>
        <p:nvGrpSpPr>
          <p:cNvPr id="95" name="组合 94"/>
          <p:cNvGrpSpPr/>
          <p:nvPr/>
        </p:nvGrpSpPr>
        <p:grpSpPr>
          <a:xfrm>
            <a:off x="427990" y="4431665"/>
            <a:ext cx="2614295" cy="942975"/>
            <a:chOff x="2155" y="6017"/>
            <a:chExt cx="4117" cy="1485"/>
          </a:xfrm>
        </p:grpSpPr>
        <p:sp>
          <p:nvSpPr>
            <p:cNvPr id="96" name="文本框 95"/>
            <p:cNvSpPr txBox="1"/>
            <p:nvPr/>
          </p:nvSpPr>
          <p:spPr>
            <a:xfrm>
              <a:off x="4704" y="6017"/>
              <a:ext cx="1568" cy="531"/>
            </a:xfrm>
            <a:prstGeom prst="rect">
              <a:avLst/>
            </a:prstGeom>
            <a:noFill/>
          </p:spPr>
          <p:txBody>
            <a:bodyPr wrap="none" rtlCol="0">
              <a:spAutoFit/>
            </a:bodyPr>
            <a:lstStyle/>
            <a:p>
              <a:pPr algn="r"/>
              <a:r>
                <a:rPr lang="zh-CN" altLang="en-US" sz="1600" b="1">
                  <a:solidFill>
                    <a:schemeClr val="tx1">
                      <a:lumMod val="75000"/>
                      <a:lumOff val="25000"/>
                    </a:schemeClr>
                  </a:solidFill>
                  <a:latin typeface="Microsoft YaHei Bold" panose="020B0502040204020203" charset="-122"/>
                  <a:ea typeface="Microsoft YaHei Bold" panose="020B0502040204020203" charset="-122"/>
                  <a:cs typeface="微软雅黑" panose="020B0503020204020204" charset="-122"/>
                </a:rPr>
                <a:t>标题文字</a:t>
              </a:r>
            </a:p>
          </p:txBody>
        </p:sp>
        <p:sp>
          <p:nvSpPr>
            <p:cNvPr id="97" name="文本框 96"/>
            <p:cNvSpPr txBox="1"/>
            <p:nvPr/>
          </p:nvSpPr>
          <p:spPr>
            <a:xfrm>
              <a:off x="2155" y="6486"/>
              <a:ext cx="4117" cy="1016"/>
            </a:xfrm>
            <a:prstGeom prst="rect">
              <a:avLst/>
            </a:prstGeom>
            <a:noFill/>
          </p:spPr>
          <p:txBody>
            <a:bodyPr wrap="square" rtlCol="0">
              <a:spAutoFit/>
            </a:bodyPr>
            <a:lstStyle/>
            <a:p>
              <a:pPr algn="r" fontAlgn="auto">
                <a:lnSpc>
                  <a:spcPct val="150000"/>
                </a:lnSpc>
              </a:pPr>
              <a:r>
                <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单击此处添加您的文本内容，字体最好使用默认雅黑字体，方便演示。</a:t>
              </a:r>
            </a:p>
          </p:txBody>
        </p:sp>
      </p:grpSp>
      <p:cxnSp>
        <p:nvCxnSpPr>
          <p:cNvPr id="99" name="直接连接符 98"/>
          <p:cNvCxnSpPr>
            <a:endCxn id="26" idx="4"/>
          </p:cNvCxnSpPr>
          <p:nvPr/>
        </p:nvCxnSpPr>
        <p:spPr>
          <a:xfrm flipV="1">
            <a:off x="6900228" y="3910330"/>
            <a:ext cx="0" cy="1531620"/>
          </a:xfrm>
          <a:prstGeom prst="line">
            <a:avLst/>
          </a:prstGeom>
          <a:ln w="19050">
            <a:solidFill>
              <a:srgbClr val="2853A5">
                <a:alpha val="60000"/>
              </a:srgbClr>
            </a:solidFill>
          </a:ln>
        </p:spPr>
        <p:style>
          <a:lnRef idx="1">
            <a:schemeClr val="accent1"/>
          </a:lnRef>
          <a:fillRef idx="0">
            <a:schemeClr val="accent1"/>
          </a:fillRef>
          <a:effectRef idx="0">
            <a:schemeClr val="accent1"/>
          </a:effectRef>
          <a:fontRef idx="minor">
            <a:schemeClr val="tx1"/>
          </a:fontRef>
        </p:style>
      </p:cxnSp>
      <p:grpSp>
        <p:nvGrpSpPr>
          <p:cNvPr id="102" name="组合 101"/>
          <p:cNvGrpSpPr/>
          <p:nvPr/>
        </p:nvGrpSpPr>
        <p:grpSpPr>
          <a:xfrm>
            <a:off x="4082415" y="4380230"/>
            <a:ext cx="2614295" cy="942975"/>
            <a:chOff x="2155" y="6017"/>
            <a:chExt cx="4117" cy="1485"/>
          </a:xfrm>
        </p:grpSpPr>
        <p:sp>
          <p:nvSpPr>
            <p:cNvPr id="103" name="文本框 102"/>
            <p:cNvSpPr txBox="1"/>
            <p:nvPr/>
          </p:nvSpPr>
          <p:spPr>
            <a:xfrm>
              <a:off x="4704" y="6017"/>
              <a:ext cx="1568" cy="531"/>
            </a:xfrm>
            <a:prstGeom prst="rect">
              <a:avLst/>
            </a:prstGeom>
            <a:noFill/>
          </p:spPr>
          <p:txBody>
            <a:bodyPr wrap="none" rtlCol="0">
              <a:spAutoFit/>
            </a:bodyPr>
            <a:lstStyle/>
            <a:p>
              <a:pPr algn="r"/>
              <a:r>
                <a:rPr lang="zh-CN" altLang="en-US" sz="1600" b="1">
                  <a:solidFill>
                    <a:schemeClr val="tx1">
                      <a:lumMod val="75000"/>
                      <a:lumOff val="25000"/>
                    </a:schemeClr>
                  </a:solidFill>
                  <a:latin typeface="Microsoft YaHei Bold" panose="020B0502040204020203" charset="-122"/>
                  <a:ea typeface="Microsoft YaHei Bold" panose="020B0502040204020203" charset="-122"/>
                  <a:cs typeface="微软雅黑" panose="020B0503020204020204" charset="-122"/>
                </a:rPr>
                <a:t>标题文字</a:t>
              </a:r>
            </a:p>
          </p:txBody>
        </p:sp>
        <p:sp>
          <p:nvSpPr>
            <p:cNvPr id="104" name="文本框 103"/>
            <p:cNvSpPr txBox="1"/>
            <p:nvPr/>
          </p:nvSpPr>
          <p:spPr>
            <a:xfrm>
              <a:off x="2155" y="6486"/>
              <a:ext cx="4117" cy="1016"/>
            </a:xfrm>
            <a:prstGeom prst="rect">
              <a:avLst/>
            </a:prstGeom>
            <a:noFill/>
          </p:spPr>
          <p:txBody>
            <a:bodyPr wrap="square" rtlCol="0">
              <a:spAutoFit/>
            </a:bodyPr>
            <a:lstStyle/>
            <a:p>
              <a:pPr algn="r" fontAlgn="auto">
                <a:lnSpc>
                  <a:spcPct val="150000"/>
                </a:lnSpc>
              </a:pPr>
              <a:r>
                <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单击此处添加您的文本内容，字体最好使用默认雅黑字体，方便演示。</a:t>
              </a:r>
            </a:p>
          </p:txBody>
        </p:sp>
      </p:grpSp>
      <p:cxnSp>
        <p:nvCxnSpPr>
          <p:cNvPr id="105" name="直接连接符 104"/>
          <p:cNvCxnSpPr/>
          <p:nvPr/>
        </p:nvCxnSpPr>
        <p:spPr>
          <a:xfrm flipV="1">
            <a:off x="10574973" y="3812540"/>
            <a:ext cx="0" cy="1490345"/>
          </a:xfrm>
          <a:prstGeom prst="line">
            <a:avLst/>
          </a:prstGeom>
          <a:ln w="19050">
            <a:solidFill>
              <a:srgbClr val="2853A5">
                <a:alpha val="60000"/>
              </a:srgbClr>
            </a:solidFill>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a:xfrm>
            <a:off x="7745730" y="4422140"/>
            <a:ext cx="2614295" cy="942975"/>
            <a:chOff x="2155" y="6017"/>
            <a:chExt cx="4117" cy="1485"/>
          </a:xfrm>
        </p:grpSpPr>
        <p:sp>
          <p:nvSpPr>
            <p:cNvPr id="109" name="文本框 108"/>
            <p:cNvSpPr txBox="1"/>
            <p:nvPr/>
          </p:nvSpPr>
          <p:spPr>
            <a:xfrm>
              <a:off x="4704" y="6017"/>
              <a:ext cx="1568" cy="531"/>
            </a:xfrm>
            <a:prstGeom prst="rect">
              <a:avLst/>
            </a:prstGeom>
            <a:noFill/>
          </p:spPr>
          <p:txBody>
            <a:bodyPr wrap="none" rtlCol="0">
              <a:spAutoFit/>
            </a:bodyPr>
            <a:lstStyle/>
            <a:p>
              <a:pPr algn="r"/>
              <a:r>
                <a:rPr lang="zh-CN" altLang="en-US" sz="1600" b="1">
                  <a:solidFill>
                    <a:schemeClr val="tx1">
                      <a:lumMod val="75000"/>
                      <a:lumOff val="25000"/>
                    </a:schemeClr>
                  </a:solidFill>
                  <a:latin typeface="Microsoft YaHei Bold" panose="020B0502040204020203" charset="-122"/>
                  <a:ea typeface="Microsoft YaHei Bold" panose="020B0502040204020203" charset="-122"/>
                  <a:cs typeface="微软雅黑" panose="020B0503020204020204" charset="-122"/>
                </a:rPr>
                <a:t>标题文字</a:t>
              </a:r>
            </a:p>
          </p:txBody>
        </p:sp>
        <p:sp>
          <p:nvSpPr>
            <p:cNvPr id="110" name="文本框 109"/>
            <p:cNvSpPr txBox="1"/>
            <p:nvPr/>
          </p:nvSpPr>
          <p:spPr>
            <a:xfrm>
              <a:off x="2155" y="6486"/>
              <a:ext cx="4117" cy="1016"/>
            </a:xfrm>
            <a:prstGeom prst="rect">
              <a:avLst/>
            </a:prstGeom>
            <a:noFill/>
          </p:spPr>
          <p:txBody>
            <a:bodyPr wrap="square" rtlCol="0">
              <a:spAutoFit/>
            </a:bodyPr>
            <a:lstStyle/>
            <a:p>
              <a:pPr algn="r" fontAlgn="auto">
                <a:lnSpc>
                  <a:spcPct val="150000"/>
                </a:lnSpc>
              </a:pPr>
              <a:r>
                <a:rPr lang="zh-CN" altLang="en-US"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单击此处添加您的文本内容，字体最好使用默认雅黑字体，方便演示。</a:t>
              </a:r>
            </a:p>
          </p:txBody>
        </p:sp>
      </p:grpSp>
      <p:sp>
        <p:nvSpPr>
          <p:cNvPr id="93" name="椭圆 92"/>
          <p:cNvSpPr/>
          <p:nvPr/>
        </p:nvSpPr>
        <p:spPr>
          <a:xfrm>
            <a:off x="3035935" y="5311775"/>
            <a:ext cx="431165" cy="431165"/>
          </a:xfrm>
          <a:prstGeom prst="ellipse">
            <a:avLst/>
          </a:prstGeom>
          <a:gradFill>
            <a:gsLst>
              <a:gs pos="0">
                <a:srgbClr val="6298E6"/>
              </a:gs>
              <a:gs pos="100000">
                <a:srgbClr val="B3D7E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94" name="椭圆 93"/>
          <p:cNvSpPr/>
          <p:nvPr/>
        </p:nvSpPr>
        <p:spPr>
          <a:xfrm>
            <a:off x="3068320" y="5344160"/>
            <a:ext cx="366395" cy="366395"/>
          </a:xfrm>
          <a:prstGeom prst="ellipse">
            <a:avLst/>
          </a:prstGeom>
          <a:solidFill>
            <a:srgbClr val="1149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98" name="任意多边形 97"/>
          <p:cNvSpPr/>
          <p:nvPr/>
        </p:nvSpPr>
        <p:spPr>
          <a:xfrm flipV="1">
            <a:off x="3154363" y="5433060"/>
            <a:ext cx="194310" cy="19304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9690" h="9644">
                <a:moveTo>
                  <a:pt x="7289" y="0"/>
                </a:moveTo>
                <a:lnTo>
                  <a:pt x="8923" y="0"/>
                </a:lnTo>
                <a:lnTo>
                  <a:pt x="8944" y="0"/>
                </a:lnTo>
                <a:cubicBezTo>
                  <a:pt x="9370" y="-11"/>
                  <a:pt x="9698" y="551"/>
                  <a:pt x="9690" y="742"/>
                </a:cubicBezTo>
                <a:lnTo>
                  <a:pt x="9690" y="752"/>
                </a:lnTo>
                <a:lnTo>
                  <a:pt x="9689" y="764"/>
                </a:lnTo>
                <a:lnTo>
                  <a:pt x="9689" y="777"/>
                </a:lnTo>
                <a:lnTo>
                  <a:pt x="9688" y="793"/>
                </a:lnTo>
                <a:lnTo>
                  <a:pt x="9688" y="3109"/>
                </a:lnTo>
                <a:lnTo>
                  <a:pt x="9689" y="3109"/>
                </a:lnTo>
                <a:lnTo>
                  <a:pt x="9689" y="7194"/>
                </a:lnTo>
                <a:lnTo>
                  <a:pt x="9689" y="7211"/>
                </a:lnTo>
                <a:lnTo>
                  <a:pt x="9689" y="7226"/>
                </a:lnTo>
                <a:lnTo>
                  <a:pt x="9690" y="7252"/>
                </a:lnTo>
                <a:cubicBezTo>
                  <a:pt x="9701" y="7504"/>
                  <a:pt x="9326" y="8016"/>
                  <a:pt x="8945" y="8004"/>
                </a:cubicBezTo>
                <a:lnTo>
                  <a:pt x="8924" y="8004"/>
                </a:lnTo>
                <a:lnTo>
                  <a:pt x="8903" y="8004"/>
                </a:lnTo>
                <a:lnTo>
                  <a:pt x="8881" y="8004"/>
                </a:lnTo>
                <a:lnTo>
                  <a:pt x="7769" y="8004"/>
                </a:lnTo>
                <a:lnTo>
                  <a:pt x="7769" y="8813"/>
                </a:lnTo>
                <a:lnTo>
                  <a:pt x="7770" y="8833"/>
                </a:lnTo>
                <a:lnTo>
                  <a:pt x="7770" y="8850"/>
                </a:lnTo>
                <a:lnTo>
                  <a:pt x="7770" y="8868"/>
                </a:lnTo>
                <a:cubicBezTo>
                  <a:pt x="7782" y="9227"/>
                  <a:pt x="7350" y="9656"/>
                  <a:pt x="7002" y="9644"/>
                </a:cubicBezTo>
                <a:lnTo>
                  <a:pt x="6983" y="9644"/>
                </a:lnTo>
                <a:lnTo>
                  <a:pt x="6962" y="9643"/>
                </a:lnTo>
                <a:lnTo>
                  <a:pt x="6939" y="9643"/>
                </a:lnTo>
                <a:lnTo>
                  <a:pt x="831" y="9643"/>
                </a:lnTo>
                <a:lnTo>
                  <a:pt x="811" y="9643"/>
                </a:lnTo>
                <a:lnTo>
                  <a:pt x="793" y="9643"/>
                </a:lnTo>
                <a:lnTo>
                  <a:pt x="776" y="9644"/>
                </a:lnTo>
                <a:cubicBezTo>
                  <a:pt x="417" y="9656"/>
                  <a:pt x="-12" y="9224"/>
                  <a:pt x="0" y="8876"/>
                </a:cubicBezTo>
                <a:lnTo>
                  <a:pt x="0" y="8857"/>
                </a:lnTo>
                <a:lnTo>
                  <a:pt x="1" y="8835"/>
                </a:lnTo>
                <a:lnTo>
                  <a:pt x="1" y="8813"/>
                </a:lnTo>
                <a:lnTo>
                  <a:pt x="1" y="831"/>
                </a:lnTo>
                <a:lnTo>
                  <a:pt x="1" y="811"/>
                </a:lnTo>
                <a:lnTo>
                  <a:pt x="0" y="794"/>
                </a:lnTo>
                <a:lnTo>
                  <a:pt x="0" y="777"/>
                </a:lnTo>
                <a:cubicBezTo>
                  <a:pt x="-12" y="418"/>
                  <a:pt x="420" y="-11"/>
                  <a:pt x="768" y="1"/>
                </a:cubicBezTo>
                <a:lnTo>
                  <a:pt x="787" y="1"/>
                </a:lnTo>
                <a:lnTo>
                  <a:pt x="809" y="1"/>
                </a:lnTo>
                <a:lnTo>
                  <a:pt x="831" y="1"/>
                </a:lnTo>
                <a:lnTo>
                  <a:pt x="5009" y="1"/>
                </a:lnTo>
                <a:lnTo>
                  <a:pt x="5009" y="0"/>
                </a:lnTo>
                <a:lnTo>
                  <a:pt x="7289" y="0"/>
                </a:lnTo>
                <a:close/>
                <a:moveTo>
                  <a:pt x="8924" y="4895"/>
                </a:moveTo>
                <a:lnTo>
                  <a:pt x="8923" y="4895"/>
                </a:lnTo>
                <a:lnTo>
                  <a:pt x="8923" y="843"/>
                </a:lnTo>
                <a:lnTo>
                  <a:pt x="8924" y="842"/>
                </a:lnTo>
                <a:lnTo>
                  <a:pt x="8924" y="839"/>
                </a:lnTo>
                <a:lnTo>
                  <a:pt x="8924" y="838"/>
                </a:lnTo>
                <a:cubicBezTo>
                  <a:pt x="8925" y="807"/>
                  <a:pt x="8881" y="771"/>
                  <a:pt x="8861" y="772"/>
                </a:cubicBezTo>
                <a:lnTo>
                  <a:pt x="8858" y="772"/>
                </a:lnTo>
                <a:lnTo>
                  <a:pt x="7770" y="772"/>
                </a:lnTo>
                <a:lnTo>
                  <a:pt x="7770" y="788"/>
                </a:lnTo>
                <a:lnTo>
                  <a:pt x="7770" y="809"/>
                </a:lnTo>
                <a:lnTo>
                  <a:pt x="7769" y="831"/>
                </a:lnTo>
                <a:lnTo>
                  <a:pt x="7769" y="7232"/>
                </a:lnTo>
                <a:lnTo>
                  <a:pt x="8853" y="7232"/>
                </a:lnTo>
                <a:lnTo>
                  <a:pt x="8855" y="7232"/>
                </a:lnTo>
                <a:lnTo>
                  <a:pt x="8857" y="7232"/>
                </a:lnTo>
                <a:lnTo>
                  <a:pt x="8858" y="7232"/>
                </a:lnTo>
                <a:lnTo>
                  <a:pt x="8860" y="7232"/>
                </a:lnTo>
                <a:cubicBezTo>
                  <a:pt x="8886" y="7232"/>
                  <a:pt x="8925" y="7194"/>
                  <a:pt x="8924" y="7167"/>
                </a:cubicBezTo>
                <a:lnTo>
                  <a:pt x="8924" y="7165"/>
                </a:lnTo>
                <a:lnTo>
                  <a:pt x="8924" y="7164"/>
                </a:lnTo>
                <a:lnTo>
                  <a:pt x="8924" y="7162"/>
                </a:lnTo>
                <a:lnTo>
                  <a:pt x="8924" y="7161"/>
                </a:lnTo>
                <a:lnTo>
                  <a:pt x="8924" y="4895"/>
                </a:lnTo>
                <a:close/>
                <a:moveTo>
                  <a:pt x="1706" y="2562"/>
                </a:moveTo>
                <a:lnTo>
                  <a:pt x="1706" y="2572"/>
                </a:lnTo>
                <a:lnTo>
                  <a:pt x="1705" y="2582"/>
                </a:lnTo>
                <a:cubicBezTo>
                  <a:pt x="1701" y="2792"/>
                  <a:pt x="1928" y="2956"/>
                  <a:pt x="2078" y="2952"/>
                </a:cubicBezTo>
                <a:lnTo>
                  <a:pt x="2086" y="2952"/>
                </a:lnTo>
                <a:lnTo>
                  <a:pt x="2096" y="2952"/>
                </a:lnTo>
                <a:lnTo>
                  <a:pt x="5675" y="2952"/>
                </a:lnTo>
                <a:lnTo>
                  <a:pt x="5686" y="2952"/>
                </a:lnTo>
                <a:lnTo>
                  <a:pt x="5696" y="2952"/>
                </a:lnTo>
                <a:cubicBezTo>
                  <a:pt x="5905" y="2956"/>
                  <a:pt x="6070" y="2729"/>
                  <a:pt x="6065" y="2579"/>
                </a:cubicBezTo>
                <a:lnTo>
                  <a:pt x="6065" y="2571"/>
                </a:lnTo>
                <a:lnTo>
                  <a:pt x="6065" y="2562"/>
                </a:lnTo>
                <a:lnTo>
                  <a:pt x="6065" y="2551"/>
                </a:lnTo>
                <a:lnTo>
                  <a:pt x="6065" y="2541"/>
                </a:lnTo>
                <a:cubicBezTo>
                  <a:pt x="6070" y="2332"/>
                  <a:pt x="5843" y="2167"/>
                  <a:pt x="5693" y="2171"/>
                </a:cubicBezTo>
                <a:lnTo>
                  <a:pt x="5685" y="2171"/>
                </a:lnTo>
                <a:lnTo>
                  <a:pt x="5675" y="2172"/>
                </a:lnTo>
                <a:lnTo>
                  <a:pt x="2096" y="2172"/>
                </a:lnTo>
                <a:lnTo>
                  <a:pt x="2085" y="2171"/>
                </a:lnTo>
                <a:lnTo>
                  <a:pt x="2075" y="2171"/>
                </a:lnTo>
                <a:cubicBezTo>
                  <a:pt x="1866" y="2167"/>
                  <a:pt x="1701" y="2394"/>
                  <a:pt x="1705" y="2544"/>
                </a:cubicBezTo>
                <a:lnTo>
                  <a:pt x="1706" y="2552"/>
                </a:lnTo>
                <a:lnTo>
                  <a:pt x="1706" y="2562"/>
                </a:lnTo>
                <a:close/>
                <a:moveTo>
                  <a:pt x="1706" y="4821"/>
                </a:moveTo>
                <a:lnTo>
                  <a:pt x="1706" y="4832"/>
                </a:lnTo>
                <a:lnTo>
                  <a:pt x="1705" y="4842"/>
                </a:lnTo>
                <a:cubicBezTo>
                  <a:pt x="1701" y="5051"/>
                  <a:pt x="1928" y="5216"/>
                  <a:pt x="2078" y="5212"/>
                </a:cubicBezTo>
                <a:lnTo>
                  <a:pt x="2086" y="5211"/>
                </a:lnTo>
                <a:lnTo>
                  <a:pt x="2096" y="5211"/>
                </a:lnTo>
                <a:lnTo>
                  <a:pt x="5675" y="5211"/>
                </a:lnTo>
                <a:lnTo>
                  <a:pt x="5686" y="5211"/>
                </a:lnTo>
                <a:lnTo>
                  <a:pt x="5696" y="5212"/>
                </a:lnTo>
                <a:cubicBezTo>
                  <a:pt x="5905" y="5216"/>
                  <a:pt x="6070" y="4989"/>
                  <a:pt x="6065" y="4839"/>
                </a:cubicBezTo>
                <a:lnTo>
                  <a:pt x="6065" y="4831"/>
                </a:lnTo>
                <a:lnTo>
                  <a:pt x="6065" y="4821"/>
                </a:lnTo>
                <a:lnTo>
                  <a:pt x="6065" y="4811"/>
                </a:lnTo>
                <a:lnTo>
                  <a:pt x="6065" y="4801"/>
                </a:lnTo>
                <a:cubicBezTo>
                  <a:pt x="6070" y="4591"/>
                  <a:pt x="5843" y="4426"/>
                  <a:pt x="5693" y="4431"/>
                </a:cubicBezTo>
                <a:lnTo>
                  <a:pt x="5685" y="4431"/>
                </a:lnTo>
                <a:lnTo>
                  <a:pt x="5675" y="4431"/>
                </a:lnTo>
                <a:lnTo>
                  <a:pt x="2096" y="4431"/>
                </a:lnTo>
                <a:lnTo>
                  <a:pt x="2085" y="4431"/>
                </a:lnTo>
                <a:lnTo>
                  <a:pt x="2075" y="4431"/>
                </a:lnTo>
                <a:cubicBezTo>
                  <a:pt x="1866" y="4426"/>
                  <a:pt x="1701" y="4654"/>
                  <a:pt x="1705" y="4804"/>
                </a:cubicBezTo>
                <a:lnTo>
                  <a:pt x="1706" y="4812"/>
                </a:lnTo>
                <a:lnTo>
                  <a:pt x="1706" y="4821"/>
                </a:lnTo>
                <a:close/>
                <a:moveTo>
                  <a:pt x="1706" y="6996"/>
                </a:moveTo>
                <a:lnTo>
                  <a:pt x="1706" y="7007"/>
                </a:lnTo>
                <a:lnTo>
                  <a:pt x="1705" y="7017"/>
                </a:lnTo>
                <a:cubicBezTo>
                  <a:pt x="1701" y="7226"/>
                  <a:pt x="1928" y="7391"/>
                  <a:pt x="2078" y="7386"/>
                </a:cubicBezTo>
                <a:lnTo>
                  <a:pt x="2086" y="7386"/>
                </a:lnTo>
                <a:lnTo>
                  <a:pt x="2096" y="7386"/>
                </a:lnTo>
                <a:lnTo>
                  <a:pt x="5675" y="7386"/>
                </a:lnTo>
                <a:lnTo>
                  <a:pt x="5686" y="7386"/>
                </a:lnTo>
                <a:lnTo>
                  <a:pt x="5696" y="7386"/>
                </a:lnTo>
                <a:cubicBezTo>
                  <a:pt x="5905" y="7391"/>
                  <a:pt x="6070" y="7164"/>
                  <a:pt x="6065" y="7014"/>
                </a:cubicBezTo>
                <a:lnTo>
                  <a:pt x="6065" y="7006"/>
                </a:lnTo>
                <a:lnTo>
                  <a:pt x="6065" y="6996"/>
                </a:lnTo>
                <a:lnTo>
                  <a:pt x="6065" y="6986"/>
                </a:lnTo>
                <a:lnTo>
                  <a:pt x="6065" y="6976"/>
                </a:lnTo>
                <a:cubicBezTo>
                  <a:pt x="6070" y="6766"/>
                  <a:pt x="5843" y="6601"/>
                  <a:pt x="5693" y="6606"/>
                </a:cubicBezTo>
                <a:lnTo>
                  <a:pt x="5685" y="6606"/>
                </a:lnTo>
                <a:lnTo>
                  <a:pt x="5675" y="6606"/>
                </a:lnTo>
                <a:lnTo>
                  <a:pt x="2096" y="6606"/>
                </a:lnTo>
                <a:lnTo>
                  <a:pt x="2085" y="6606"/>
                </a:lnTo>
                <a:lnTo>
                  <a:pt x="2075" y="6606"/>
                </a:lnTo>
                <a:cubicBezTo>
                  <a:pt x="1866" y="6601"/>
                  <a:pt x="1701" y="6829"/>
                  <a:pt x="1705" y="6979"/>
                </a:cubicBezTo>
                <a:lnTo>
                  <a:pt x="1706" y="6987"/>
                </a:lnTo>
                <a:lnTo>
                  <a:pt x="1706" y="6996"/>
                </a:lnTo>
                <a:close/>
                <a:moveTo>
                  <a:pt x="766" y="8799"/>
                </a:moveTo>
                <a:lnTo>
                  <a:pt x="766" y="8801"/>
                </a:lnTo>
                <a:lnTo>
                  <a:pt x="766" y="8802"/>
                </a:lnTo>
                <a:lnTo>
                  <a:pt x="766" y="8804"/>
                </a:lnTo>
                <a:cubicBezTo>
                  <a:pt x="765" y="8843"/>
                  <a:pt x="810" y="8872"/>
                  <a:pt x="834" y="8872"/>
                </a:cubicBezTo>
                <a:lnTo>
                  <a:pt x="835" y="8872"/>
                </a:lnTo>
                <a:lnTo>
                  <a:pt x="837" y="8872"/>
                </a:lnTo>
                <a:lnTo>
                  <a:pt x="839" y="8872"/>
                </a:lnTo>
                <a:lnTo>
                  <a:pt x="6931" y="8872"/>
                </a:lnTo>
                <a:lnTo>
                  <a:pt x="6933" y="8872"/>
                </a:lnTo>
                <a:lnTo>
                  <a:pt x="6935" y="8872"/>
                </a:lnTo>
                <a:lnTo>
                  <a:pt x="6937" y="8872"/>
                </a:lnTo>
                <a:cubicBezTo>
                  <a:pt x="6975" y="8872"/>
                  <a:pt x="7005" y="8828"/>
                  <a:pt x="7004" y="8803"/>
                </a:cubicBezTo>
                <a:lnTo>
                  <a:pt x="7004" y="8802"/>
                </a:lnTo>
                <a:lnTo>
                  <a:pt x="7004" y="8800"/>
                </a:lnTo>
                <a:lnTo>
                  <a:pt x="7004" y="8799"/>
                </a:lnTo>
                <a:lnTo>
                  <a:pt x="7004" y="846"/>
                </a:lnTo>
                <a:lnTo>
                  <a:pt x="7004" y="844"/>
                </a:lnTo>
                <a:lnTo>
                  <a:pt x="7004" y="842"/>
                </a:lnTo>
                <a:lnTo>
                  <a:pt x="7005" y="840"/>
                </a:lnTo>
                <a:cubicBezTo>
                  <a:pt x="7005" y="802"/>
                  <a:pt x="6961" y="772"/>
                  <a:pt x="6936" y="773"/>
                </a:cubicBezTo>
                <a:lnTo>
                  <a:pt x="6935" y="773"/>
                </a:lnTo>
                <a:lnTo>
                  <a:pt x="6933" y="773"/>
                </a:lnTo>
                <a:lnTo>
                  <a:pt x="6931" y="773"/>
                </a:lnTo>
                <a:lnTo>
                  <a:pt x="839" y="773"/>
                </a:lnTo>
                <a:lnTo>
                  <a:pt x="837" y="773"/>
                </a:lnTo>
                <a:lnTo>
                  <a:pt x="835" y="773"/>
                </a:lnTo>
                <a:lnTo>
                  <a:pt x="833" y="773"/>
                </a:lnTo>
                <a:cubicBezTo>
                  <a:pt x="795" y="772"/>
                  <a:pt x="765" y="817"/>
                  <a:pt x="766" y="841"/>
                </a:cubicBezTo>
                <a:lnTo>
                  <a:pt x="766" y="843"/>
                </a:lnTo>
                <a:lnTo>
                  <a:pt x="766" y="844"/>
                </a:lnTo>
                <a:lnTo>
                  <a:pt x="766" y="846"/>
                </a:lnTo>
                <a:lnTo>
                  <a:pt x="766" y="8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100" name="椭圆 99"/>
          <p:cNvSpPr/>
          <p:nvPr/>
        </p:nvSpPr>
        <p:spPr>
          <a:xfrm>
            <a:off x="6684645" y="5346065"/>
            <a:ext cx="431165" cy="431165"/>
          </a:xfrm>
          <a:prstGeom prst="ellipse">
            <a:avLst/>
          </a:prstGeom>
          <a:gradFill>
            <a:gsLst>
              <a:gs pos="0">
                <a:srgbClr val="6298E6"/>
              </a:gs>
              <a:gs pos="100000">
                <a:srgbClr val="B3D7EE"/>
              </a:gs>
            </a:gsLst>
            <a:lin ang="5400000" scaled="0"/>
          </a:gradFill>
          <a:ln w="6350">
            <a:gradFill>
              <a:gsLst>
                <a:gs pos="0">
                  <a:srgbClr val="6B9FE7"/>
                </a:gs>
                <a:gs pos="100000">
                  <a:srgbClr val="B1D6EE"/>
                </a:gs>
              </a:gsLst>
              <a:lin ang="264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101" name="椭圆 100"/>
          <p:cNvSpPr/>
          <p:nvPr/>
        </p:nvSpPr>
        <p:spPr>
          <a:xfrm>
            <a:off x="6717030" y="5378450"/>
            <a:ext cx="366395" cy="366395"/>
          </a:xfrm>
          <a:prstGeom prst="ellipse">
            <a:avLst/>
          </a:prstGeom>
          <a:solidFill>
            <a:srgbClr val="1149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106" name="椭圆 105"/>
          <p:cNvSpPr/>
          <p:nvPr/>
        </p:nvSpPr>
        <p:spPr>
          <a:xfrm>
            <a:off x="10359390" y="5302250"/>
            <a:ext cx="431165" cy="431165"/>
          </a:xfrm>
          <a:prstGeom prst="ellipse">
            <a:avLst/>
          </a:prstGeom>
          <a:gradFill>
            <a:gsLst>
              <a:gs pos="0">
                <a:srgbClr val="6298E6"/>
              </a:gs>
              <a:gs pos="100000">
                <a:srgbClr val="B3D7E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107" name="椭圆 106"/>
          <p:cNvSpPr/>
          <p:nvPr/>
        </p:nvSpPr>
        <p:spPr>
          <a:xfrm>
            <a:off x="10391775" y="5334635"/>
            <a:ext cx="366395" cy="366395"/>
          </a:xfrm>
          <a:prstGeom prst="ellipse">
            <a:avLst/>
          </a:prstGeom>
          <a:solidFill>
            <a:srgbClr val="1149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111" name="任意多边形 110"/>
          <p:cNvSpPr/>
          <p:nvPr/>
        </p:nvSpPr>
        <p:spPr>
          <a:xfrm rot="2700000">
            <a:off x="6784023" y="5474970"/>
            <a:ext cx="232410" cy="18986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2205" h="9978">
                <a:moveTo>
                  <a:pt x="10682" y="3494"/>
                </a:moveTo>
                <a:lnTo>
                  <a:pt x="11833" y="3494"/>
                </a:lnTo>
                <a:cubicBezTo>
                  <a:pt x="12042" y="3487"/>
                  <a:pt x="12210" y="3678"/>
                  <a:pt x="12205" y="3865"/>
                </a:cubicBezTo>
                <a:cubicBezTo>
                  <a:pt x="12211" y="4074"/>
                  <a:pt x="12020" y="4242"/>
                  <a:pt x="11833" y="4237"/>
                </a:cubicBezTo>
                <a:lnTo>
                  <a:pt x="10678" y="4237"/>
                </a:lnTo>
                <a:cubicBezTo>
                  <a:pt x="10630" y="4624"/>
                  <a:pt x="10355" y="5107"/>
                  <a:pt x="10121" y="5308"/>
                </a:cubicBezTo>
                <a:cubicBezTo>
                  <a:pt x="9755" y="5731"/>
                  <a:pt x="9105" y="5914"/>
                  <a:pt x="8679" y="5899"/>
                </a:cubicBezTo>
                <a:cubicBezTo>
                  <a:pt x="8141" y="5916"/>
                  <a:pt x="7528" y="5626"/>
                  <a:pt x="7245" y="5308"/>
                </a:cubicBezTo>
                <a:cubicBezTo>
                  <a:pt x="6822" y="4942"/>
                  <a:pt x="6639" y="4292"/>
                  <a:pt x="6654" y="3866"/>
                </a:cubicBezTo>
                <a:cubicBezTo>
                  <a:pt x="6637" y="3327"/>
                  <a:pt x="6927" y="2714"/>
                  <a:pt x="7245" y="2432"/>
                </a:cubicBezTo>
                <a:cubicBezTo>
                  <a:pt x="7611" y="2008"/>
                  <a:pt x="8261" y="1825"/>
                  <a:pt x="8687" y="1840"/>
                </a:cubicBezTo>
                <a:cubicBezTo>
                  <a:pt x="9226" y="1823"/>
                  <a:pt x="9839" y="2113"/>
                  <a:pt x="10121" y="2432"/>
                </a:cubicBezTo>
                <a:cubicBezTo>
                  <a:pt x="10444" y="2697"/>
                  <a:pt x="10651" y="3241"/>
                  <a:pt x="10682" y="3494"/>
                </a:cubicBezTo>
                <a:close/>
                <a:moveTo>
                  <a:pt x="7772" y="4781"/>
                </a:moveTo>
                <a:cubicBezTo>
                  <a:pt x="7503" y="4549"/>
                  <a:pt x="7387" y="4137"/>
                  <a:pt x="7397" y="3867"/>
                </a:cubicBezTo>
                <a:cubicBezTo>
                  <a:pt x="7386" y="3526"/>
                  <a:pt x="7569" y="3137"/>
                  <a:pt x="7772" y="2958"/>
                </a:cubicBezTo>
                <a:cubicBezTo>
                  <a:pt x="8004" y="2689"/>
                  <a:pt x="8416" y="2573"/>
                  <a:pt x="8686" y="2583"/>
                </a:cubicBezTo>
                <a:cubicBezTo>
                  <a:pt x="9027" y="2572"/>
                  <a:pt x="9416" y="2756"/>
                  <a:pt x="9595" y="2958"/>
                </a:cubicBezTo>
                <a:cubicBezTo>
                  <a:pt x="9863" y="3190"/>
                  <a:pt x="9980" y="3602"/>
                  <a:pt x="9970" y="3872"/>
                </a:cubicBezTo>
                <a:cubicBezTo>
                  <a:pt x="9981" y="4213"/>
                  <a:pt x="9797" y="4602"/>
                  <a:pt x="9595" y="4781"/>
                </a:cubicBezTo>
                <a:cubicBezTo>
                  <a:pt x="9363" y="5050"/>
                  <a:pt x="8951" y="5166"/>
                  <a:pt x="8681" y="5156"/>
                </a:cubicBezTo>
                <a:cubicBezTo>
                  <a:pt x="8339" y="5167"/>
                  <a:pt x="7950" y="4983"/>
                  <a:pt x="7772" y="4781"/>
                </a:cubicBezTo>
                <a:close/>
                <a:moveTo>
                  <a:pt x="6785" y="22"/>
                </a:moveTo>
                <a:cubicBezTo>
                  <a:pt x="6853" y="28"/>
                  <a:pt x="6943" y="82"/>
                  <a:pt x="6979" y="121"/>
                </a:cubicBezTo>
                <a:lnTo>
                  <a:pt x="7869" y="1012"/>
                </a:lnTo>
                <a:cubicBezTo>
                  <a:pt x="7943" y="1075"/>
                  <a:pt x="7975" y="1189"/>
                  <a:pt x="7972" y="1263"/>
                </a:cubicBezTo>
                <a:cubicBezTo>
                  <a:pt x="7975" y="1357"/>
                  <a:pt x="7925" y="1464"/>
                  <a:pt x="7869" y="1514"/>
                </a:cubicBezTo>
                <a:cubicBezTo>
                  <a:pt x="7805" y="1587"/>
                  <a:pt x="7692" y="1619"/>
                  <a:pt x="7617" y="1617"/>
                </a:cubicBezTo>
                <a:cubicBezTo>
                  <a:pt x="7523" y="1620"/>
                  <a:pt x="7416" y="1569"/>
                  <a:pt x="7367" y="1514"/>
                </a:cubicBezTo>
                <a:lnTo>
                  <a:pt x="6540" y="686"/>
                </a:lnTo>
                <a:lnTo>
                  <a:pt x="3946" y="686"/>
                </a:lnTo>
                <a:lnTo>
                  <a:pt x="762" y="3870"/>
                </a:lnTo>
                <a:lnTo>
                  <a:pt x="6107" y="9215"/>
                </a:lnTo>
                <a:lnTo>
                  <a:pt x="8693" y="6630"/>
                </a:lnTo>
                <a:lnTo>
                  <a:pt x="9202" y="7139"/>
                </a:lnTo>
                <a:lnTo>
                  <a:pt x="6539" y="9802"/>
                </a:lnTo>
                <a:cubicBezTo>
                  <a:pt x="6436" y="9931"/>
                  <a:pt x="6245" y="9981"/>
                  <a:pt x="6118" y="9977"/>
                </a:cubicBezTo>
                <a:cubicBezTo>
                  <a:pt x="5947" y="9982"/>
                  <a:pt x="5762" y="9900"/>
                  <a:pt x="5695" y="9821"/>
                </a:cubicBezTo>
                <a:lnTo>
                  <a:pt x="5686" y="9812"/>
                </a:lnTo>
                <a:lnTo>
                  <a:pt x="5675" y="9802"/>
                </a:lnTo>
                <a:lnTo>
                  <a:pt x="176" y="4302"/>
                </a:lnTo>
                <a:cubicBezTo>
                  <a:pt x="46" y="4200"/>
                  <a:pt x="-4" y="4008"/>
                  <a:pt x="0" y="3881"/>
                </a:cubicBezTo>
                <a:cubicBezTo>
                  <a:pt x="-4" y="3711"/>
                  <a:pt x="78" y="3525"/>
                  <a:pt x="156" y="3458"/>
                </a:cubicBezTo>
                <a:lnTo>
                  <a:pt x="165" y="3449"/>
                </a:lnTo>
                <a:lnTo>
                  <a:pt x="176" y="3439"/>
                </a:lnTo>
                <a:lnTo>
                  <a:pt x="3426" y="188"/>
                </a:lnTo>
                <a:cubicBezTo>
                  <a:pt x="3451" y="160"/>
                  <a:pt x="3499" y="119"/>
                  <a:pt x="3506" y="116"/>
                </a:cubicBezTo>
                <a:lnTo>
                  <a:pt x="3506" y="116"/>
                </a:lnTo>
                <a:lnTo>
                  <a:pt x="3512" y="110"/>
                </a:lnTo>
                <a:lnTo>
                  <a:pt x="3517" y="104"/>
                </a:lnTo>
                <a:lnTo>
                  <a:pt x="3523" y="98"/>
                </a:lnTo>
                <a:cubicBezTo>
                  <a:pt x="3578" y="36"/>
                  <a:pt x="3688" y="-1"/>
                  <a:pt x="3756" y="0"/>
                </a:cubicBezTo>
                <a:lnTo>
                  <a:pt x="3759" y="0"/>
                </a:lnTo>
                <a:lnTo>
                  <a:pt x="3763" y="0"/>
                </a:lnTo>
                <a:lnTo>
                  <a:pt x="6665" y="0"/>
                </a:lnTo>
                <a:cubicBezTo>
                  <a:pt x="6668" y="0"/>
                  <a:pt x="6674" y="0"/>
                  <a:pt x="6675" y="0"/>
                </a:cubicBezTo>
                <a:cubicBezTo>
                  <a:pt x="6716" y="0"/>
                  <a:pt x="6780" y="19"/>
                  <a:pt x="6785" y="22"/>
                </a:cubicBezTo>
                <a:close/>
                <a:moveTo>
                  <a:pt x="2584" y="4398"/>
                </a:moveTo>
                <a:cubicBezTo>
                  <a:pt x="2513" y="4333"/>
                  <a:pt x="2478" y="4223"/>
                  <a:pt x="2479" y="4150"/>
                </a:cubicBezTo>
                <a:lnTo>
                  <a:pt x="2479" y="4141"/>
                </a:lnTo>
                <a:cubicBezTo>
                  <a:pt x="2476" y="4052"/>
                  <a:pt x="2526" y="3947"/>
                  <a:pt x="2584" y="3893"/>
                </a:cubicBezTo>
                <a:lnTo>
                  <a:pt x="4670" y="1807"/>
                </a:lnTo>
                <a:cubicBezTo>
                  <a:pt x="4738" y="1733"/>
                  <a:pt x="4851" y="1699"/>
                  <a:pt x="4927" y="1702"/>
                </a:cubicBezTo>
                <a:cubicBezTo>
                  <a:pt x="5112" y="1689"/>
                  <a:pt x="5293" y="1891"/>
                  <a:pt x="5280" y="2055"/>
                </a:cubicBezTo>
                <a:cubicBezTo>
                  <a:pt x="5286" y="2147"/>
                  <a:pt x="5236" y="2255"/>
                  <a:pt x="5176" y="2312"/>
                </a:cubicBezTo>
                <a:lnTo>
                  <a:pt x="3090" y="4398"/>
                </a:lnTo>
                <a:cubicBezTo>
                  <a:pt x="3024" y="4469"/>
                  <a:pt x="2914" y="4504"/>
                  <a:pt x="2841" y="4503"/>
                </a:cubicBezTo>
                <a:lnTo>
                  <a:pt x="2832" y="4503"/>
                </a:lnTo>
                <a:cubicBezTo>
                  <a:pt x="2744" y="4506"/>
                  <a:pt x="2639" y="4456"/>
                  <a:pt x="2584" y="4398"/>
                </a:cubicBezTo>
                <a:close/>
                <a:moveTo>
                  <a:pt x="3977" y="5791"/>
                </a:moveTo>
                <a:cubicBezTo>
                  <a:pt x="3906" y="5726"/>
                  <a:pt x="3871" y="5616"/>
                  <a:pt x="3872" y="5543"/>
                </a:cubicBezTo>
                <a:lnTo>
                  <a:pt x="3872" y="5534"/>
                </a:lnTo>
                <a:cubicBezTo>
                  <a:pt x="3869" y="5445"/>
                  <a:pt x="3919" y="5340"/>
                  <a:pt x="3977" y="5286"/>
                </a:cubicBezTo>
                <a:lnTo>
                  <a:pt x="5236" y="4026"/>
                </a:lnTo>
                <a:cubicBezTo>
                  <a:pt x="5302" y="3955"/>
                  <a:pt x="5412" y="3920"/>
                  <a:pt x="5485" y="3921"/>
                </a:cubicBezTo>
                <a:cubicBezTo>
                  <a:pt x="5673" y="3903"/>
                  <a:pt x="5859" y="4107"/>
                  <a:pt x="5847" y="4275"/>
                </a:cubicBezTo>
                <a:lnTo>
                  <a:pt x="5847" y="4283"/>
                </a:lnTo>
                <a:cubicBezTo>
                  <a:pt x="5850" y="4372"/>
                  <a:pt x="5800" y="4477"/>
                  <a:pt x="5742" y="4532"/>
                </a:cubicBezTo>
                <a:lnTo>
                  <a:pt x="4483" y="5791"/>
                </a:lnTo>
                <a:cubicBezTo>
                  <a:pt x="4417" y="5862"/>
                  <a:pt x="4307" y="5897"/>
                  <a:pt x="4234" y="5896"/>
                </a:cubicBezTo>
                <a:lnTo>
                  <a:pt x="4225" y="5896"/>
                </a:lnTo>
                <a:cubicBezTo>
                  <a:pt x="4137" y="5899"/>
                  <a:pt x="4032" y="5849"/>
                  <a:pt x="3977" y="5791"/>
                </a:cubicBezTo>
                <a:close/>
                <a:moveTo>
                  <a:pt x="5370" y="7184"/>
                </a:moveTo>
                <a:cubicBezTo>
                  <a:pt x="5299" y="7119"/>
                  <a:pt x="5264" y="7009"/>
                  <a:pt x="5265" y="6936"/>
                </a:cubicBezTo>
                <a:lnTo>
                  <a:pt x="5265" y="6927"/>
                </a:lnTo>
                <a:cubicBezTo>
                  <a:pt x="5262" y="6838"/>
                  <a:pt x="5312" y="6733"/>
                  <a:pt x="5370" y="6679"/>
                </a:cubicBezTo>
                <a:lnTo>
                  <a:pt x="5789" y="6260"/>
                </a:lnTo>
                <a:cubicBezTo>
                  <a:pt x="5854" y="6189"/>
                  <a:pt x="5964" y="6154"/>
                  <a:pt x="6037" y="6155"/>
                </a:cubicBezTo>
                <a:lnTo>
                  <a:pt x="6046" y="6155"/>
                </a:lnTo>
                <a:cubicBezTo>
                  <a:pt x="6231" y="6142"/>
                  <a:pt x="6411" y="6344"/>
                  <a:pt x="6399" y="6508"/>
                </a:cubicBezTo>
                <a:lnTo>
                  <a:pt x="6399" y="6517"/>
                </a:lnTo>
                <a:cubicBezTo>
                  <a:pt x="6402" y="6606"/>
                  <a:pt x="6352" y="6711"/>
                  <a:pt x="6294" y="6765"/>
                </a:cubicBezTo>
                <a:lnTo>
                  <a:pt x="5876" y="7184"/>
                </a:lnTo>
                <a:cubicBezTo>
                  <a:pt x="5808" y="7257"/>
                  <a:pt x="5694" y="7292"/>
                  <a:pt x="5618" y="7289"/>
                </a:cubicBezTo>
                <a:cubicBezTo>
                  <a:pt x="5530" y="7292"/>
                  <a:pt x="5425" y="7242"/>
                  <a:pt x="5370" y="71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112" name="任意多边形 111"/>
          <p:cNvSpPr/>
          <p:nvPr/>
        </p:nvSpPr>
        <p:spPr>
          <a:xfrm rot="10800000">
            <a:off x="10491788" y="5433060"/>
            <a:ext cx="166370" cy="158115"/>
          </a:xfrm>
          <a:custGeom>
            <a:avLst/>
            <a:gdLst/>
            <a:ahLst/>
            <a:cxnLst>
              <a:cxn ang="3">
                <a:pos x="hc" y="t"/>
              </a:cxn>
              <a:cxn ang="cd2">
                <a:pos x="l" y="vc"/>
              </a:cxn>
              <a:cxn ang="cd4">
                <a:pos x="hc" y="b"/>
              </a:cxn>
              <a:cxn ang="0">
                <a:pos x="r" y="vc"/>
              </a:cxn>
            </a:cxnLst>
            <a:rect l="l" t="t" r="r" b="b"/>
            <a:pathLst>
              <a:path w="9114" h="8636">
                <a:moveTo>
                  <a:pt x="1830" y="4403"/>
                </a:moveTo>
                <a:lnTo>
                  <a:pt x="2601" y="4403"/>
                </a:lnTo>
                <a:lnTo>
                  <a:pt x="2601" y="5339"/>
                </a:lnTo>
                <a:lnTo>
                  <a:pt x="4559" y="3381"/>
                </a:lnTo>
                <a:lnTo>
                  <a:pt x="4557" y="3379"/>
                </a:lnTo>
                <a:lnTo>
                  <a:pt x="5102" y="2834"/>
                </a:lnTo>
                <a:lnTo>
                  <a:pt x="6352" y="4084"/>
                </a:lnTo>
                <a:lnTo>
                  <a:pt x="8373" y="2063"/>
                </a:lnTo>
                <a:lnTo>
                  <a:pt x="8373" y="730"/>
                </a:lnTo>
                <a:lnTo>
                  <a:pt x="741" y="730"/>
                </a:lnTo>
                <a:lnTo>
                  <a:pt x="741" y="7906"/>
                </a:lnTo>
                <a:lnTo>
                  <a:pt x="8373" y="7906"/>
                </a:lnTo>
                <a:lnTo>
                  <a:pt x="8373" y="3153"/>
                </a:lnTo>
                <a:lnTo>
                  <a:pt x="6353" y="5174"/>
                </a:lnTo>
                <a:lnTo>
                  <a:pt x="6351" y="5172"/>
                </a:lnTo>
                <a:lnTo>
                  <a:pt x="6351" y="5173"/>
                </a:lnTo>
                <a:lnTo>
                  <a:pt x="5104" y="3926"/>
                </a:lnTo>
                <a:lnTo>
                  <a:pt x="2933" y="6097"/>
                </a:lnTo>
                <a:lnTo>
                  <a:pt x="4295" y="6097"/>
                </a:lnTo>
                <a:lnTo>
                  <a:pt x="4295" y="6868"/>
                </a:lnTo>
                <a:lnTo>
                  <a:pt x="1830" y="6868"/>
                </a:lnTo>
                <a:lnTo>
                  <a:pt x="1830" y="4403"/>
                </a:lnTo>
                <a:close/>
                <a:moveTo>
                  <a:pt x="9114" y="8005"/>
                </a:moveTo>
                <a:lnTo>
                  <a:pt x="9114" y="8022"/>
                </a:lnTo>
                <a:cubicBezTo>
                  <a:pt x="9124" y="8368"/>
                  <a:pt x="8775" y="8644"/>
                  <a:pt x="8498" y="8636"/>
                </a:cubicBezTo>
                <a:lnTo>
                  <a:pt x="8483" y="8636"/>
                </a:lnTo>
                <a:lnTo>
                  <a:pt x="631" y="8636"/>
                </a:lnTo>
                <a:lnTo>
                  <a:pt x="614" y="8636"/>
                </a:lnTo>
                <a:cubicBezTo>
                  <a:pt x="268" y="8646"/>
                  <a:pt x="-8" y="8297"/>
                  <a:pt x="0" y="8020"/>
                </a:cubicBezTo>
                <a:lnTo>
                  <a:pt x="0" y="8005"/>
                </a:lnTo>
                <a:lnTo>
                  <a:pt x="0" y="631"/>
                </a:lnTo>
                <a:lnTo>
                  <a:pt x="0" y="614"/>
                </a:lnTo>
                <a:cubicBezTo>
                  <a:pt x="-10" y="268"/>
                  <a:pt x="339" y="-8"/>
                  <a:pt x="616" y="0"/>
                </a:cubicBezTo>
                <a:lnTo>
                  <a:pt x="631" y="0"/>
                </a:lnTo>
                <a:lnTo>
                  <a:pt x="8483" y="0"/>
                </a:lnTo>
                <a:lnTo>
                  <a:pt x="8500" y="0"/>
                </a:lnTo>
                <a:cubicBezTo>
                  <a:pt x="8846" y="-10"/>
                  <a:pt x="9122" y="339"/>
                  <a:pt x="9114" y="616"/>
                </a:cubicBezTo>
                <a:lnTo>
                  <a:pt x="9114" y="631"/>
                </a:lnTo>
                <a:lnTo>
                  <a:pt x="9114" y="80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38" name="组合 37"/>
          <p:cNvGrpSpPr/>
          <p:nvPr/>
        </p:nvGrpSpPr>
        <p:grpSpPr>
          <a:xfrm>
            <a:off x="970915" y="2998471"/>
            <a:ext cx="911860" cy="911860"/>
            <a:chOff x="1679" y="4872"/>
            <a:chExt cx="1136" cy="1136"/>
          </a:xfrm>
        </p:grpSpPr>
        <p:sp>
          <p:nvSpPr>
            <p:cNvPr id="51" name="椭圆 50"/>
            <p:cNvSpPr/>
            <p:nvPr/>
          </p:nvSpPr>
          <p:spPr>
            <a:xfrm>
              <a:off x="1679" y="4872"/>
              <a:ext cx="1136" cy="1136"/>
            </a:xfrm>
            <a:prstGeom prst="ellipse">
              <a:avLst/>
            </a:prstGeom>
            <a:solidFill>
              <a:schemeClr val="bg1"/>
            </a:solidFill>
            <a:ln w="19050">
              <a:gradFill>
                <a:gsLst>
                  <a:gs pos="0">
                    <a:srgbClr val="1469C4"/>
                  </a:gs>
                  <a:gs pos="100000">
                    <a:schemeClr val="accent1">
                      <a:lumMod val="20000"/>
                      <a:lumOff val="8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42" name="椭圆 41"/>
            <p:cNvSpPr/>
            <p:nvPr/>
          </p:nvSpPr>
          <p:spPr>
            <a:xfrm>
              <a:off x="1756" y="4949"/>
              <a:ext cx="983" cy="983"/>
            </a:xfrm>
            <a:prstGeom prst="ellipse">
              <a:avLst/>
            </a:prstGeom>
            <a:gradFill>
              <a:gsLst>
                <a:gs pos="0">
                  <a:schemeClr val="accent1">
                    <a:lumMod val="18000"/>
                    <a:lumOff val="82000"/>
                  </a:schemeClr>
                </a:gs>
                <a:gs pos="100000">
                  <a:schemeClr val="accent1">
                    <a:lumMod val="64000"/>
                    <a:lumOff val="36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50" name="椭圆 49"/>
            <p:cNvSpPr/>
            <p:nvPr/>
          </p:nvSpPr>
          <p:spPr>
            <a:xfrm>
              <a:off x="1908" y="5101"/>
              <a:ext cx="679" cy="679"/>
            </a:xfrm>
            <a:prstGeom prst="ellipse">
              <a:avLst/>
            </a:prstGeom>
            <a:gradFill>
              <a:gsLst>
                <a:gs pos="27000">
                  <a:srgbClr val="114980"/>
                </a:gs>
                <a:gs pos="100000">
                  <a:srgbClr val="3F90E7"/>
                </a:gs>
              </a:gsLst>
              <a:path path="circle">
                <a:fillToRect l="100000" t="100000"/>
              </a:path>
              <a:tileRect r="-100000" b="-100000"/>
            </a:gradFill>
            <a:ln w="73025">
              <a:gradFill>
                <a:gsLst>
                  <a:gs pos="0">
                    <a:srgbClr val="1469C4"/>
                  </a:gs>
                  <a:gs pos="98000">
                    <a:srgbClr val="195084"/>
                  </a:gs>
                  <a:gs pos="50000">
                    <a:schemeClr val="accent1">
                      <a:lumMod val="20000"/>
                      <a:lumOff val="80000"/>
                    </a:scheme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90" name="文本框 89"/>
            <p:cNvSpPr txBox="1"/>
            <p:nvPr/>
          </p:nvSpPr>
          <p:spPr>
            <a:xfrm>
              <a:off x="2000" y="5151"/>
              <a:ext cx="495" cy="574"/>
            </a:xfrm>
            <a:prstGeom prst="rect">
              <a:avLst/>
            </a:prstGeom>
            <a:noFill/>
          </p:spPr>
          <p:txBody>
            <a:bodyPr wrap="square" rtlCol="0">
              <a:spAutoFit/>
            </a:bodyPr>
            <a:lstStyle/>
            <a:p>
              <a:pPr algn="ctr"/>
              <a:r>
                <a:rPr lang="en-US" altLang="zh-CN" sz="2400" b="1">
                  <a:solidFill>
                    <a:schemeClr val="bg1"/>
                  </a:solidFill>
                  <a:latin typeface="Microsoft YaHei Bold" panose="020B0502040204020203" charset="-122"/>
                  <a:ea typeface="Microsoft YaHei Bold" panose="020B0502040204020203" charset="-122"/>
                  <a:cs typeface="微软雅黑" panose="020B0503020204020204" charset="-122"/>
                </a:rPr>
                <a:t>1</a:t>
              </a:r>
            </a:p>
          </p:txBody>
        </p:sp>
      </p:grpSp>
      <p:grpSp>
        <p:nvGrpSpPr>
          <p:cNvPr id="39" name="组合 38"/>
          <p:cNvGrpSpPr/>
          <p:nvPr/>
        </p:nvGrpSpPr>
        <p:grpSpPr>
          <a:xfrm>
            <a:off x="2795588" y="2998471"/>
            <a:ext cx="911860" cy="911860"/>
            <a:chOff x="4553" y="4872"/>
            <a:chExt cx="1136" cy="1136"/>
          </a:xfrm>
        </p:grpSpPr>
        <p:sp>
          <p:nvSpPr>
            <p:cNvPr id="14" name="椭圆 13"/>
            <p:cNvSpPr/>
            <p:nvPr/>
          </p:nvSpPr>
          <p:spPr>
            <a:xfrm>
              <a:off x="4553" y="4872"/>
              <a:ext cx="1136" cy="1136"/>
            </a:xfrm>
            <a:prstGeom prst="ellipse">
              <a:avLst/>
            </a:prstGeom>
            <a:solidFill>
              <a:schemeClr val="bg1"/>
            </a:solidFill>
            <a:ln w="19050">
              <a:gradFill>
                <a:gsLst>
                  <a:gs pos="0">
                    <a:srgbClr val="1469C4"/>
                  </a:gs>
                  <a:gs pos="100000">
                    <a:schemeClr val="accent1">
                      <a:lumMod val="20000"/>
                      <a:lumOff val="8000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5" name="椭圆 4"/>
            <p:cNvSpPr/>
            <p:nvPr/>
          </p:nvSpPr>
          <p:spPr>
            <a:xfrm>
              <a:off x="4629" y="4949"/>
              <a:ext cx="983" cy="983"/>
            </a:xfrm>
            <a:prstGeom prst="ellipse">
              <a:avLst/>
            </a:prstGeom>
            <a:gradFill>
              <a:gsLst>
                <a:gs pos="0">
                  <a:schemeClr val="accent1">
                    <a:lumMod val="18000"/>
                    <a:lumOff val="82000"/>
                  </a:schemeClr>
                </a:gs>
                <a:gs pos="100000">
                  <a:schemeClr val="accent1">
                    <a:lumMod val="64000"/>
                    <a:lumOff val="36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12" name="椭圆 11"/>
            <p:cNvSpPr/>
            <p:nvPr/>
          </p:nvSpPr>
          <p:spPr>
            <a:xfrm>
              <a:off x="4781" y="5101"/>
              <a:ext cx="679" cy="679"/>
            </a:xfrm>
            <a:prstGeom prst="ellipse">
              <a:avLst/>
            </a:prstGeom>
            <a:gradFill>
              <a:gsLst>
                <a:gs pos="27000">
                  <a:srgbClr val="114980"/>
                </a:gs>
                <a:gs pos="100000">
                  <a:srgbClr val="3F90E7"/>
                </a:gs>
              </a:gsLst>
              <a:path path="circle">
                <a:fillToRect l="100000" t="100000"/>
              </a:path>
              <a:tileRect r="-100000" b="-100000"/>
            </a:gradFill>
            <a:ln w="73025">
              <a:gradFill>
                <a:gsLst>
                  <a:gs pos="0">
                    <a:srgbClr val="1469C4"/>
                  </a:gs>
                  <a:gs pos="98000">
                    <a:srgbClr val="195084"/>
                  </a:gs>
                  <a:gs pos="50000">
                    <a:schemeClr val="accent1">
                      <a:lumMod val="20000"/>
                      <a:lumOff val="80000"/>
                    </a:scheme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4873" y="5151"/>
              <a:ext cx="495" cy="574"/>
            </a:xfrm>
            <a:prstGeom prst="rect">
              <a:avLst/>
            </a:prstGeom>
            <a:noFill/>
          </p:spPr>
          <p:txBody>
            <a:bodyPr wrap="square" rtlCol="0">
              <a:spAutoFit/>
            </a:bodyPr>
            <a:lstStyle/>
            <a:p>
              <a:pPr algn="ctr"/>
              <a:r>
                <a:rPr lang="en-US" altLang="zh-CN" sz="2400" b="1">
                  <a:solidFill>
                    <a:schemeClr val="bg1"/>
                  </a:solidFill>
                  <a:latin typeface="Microsoft YaHei Bold" panose="020B0502040204020203" charset="-122"/>
                  <a:ea typeface="Microsoft YaHei Bold" panose="020B0502040204020203" charset="-122"/>
                  <a:cs typeface="微软雅黑" panose="020B0503020204020204" charset="-122"/>
                </a:rPr>
                <a:t>2</a:t>
              </a:r>
            </a:p>
          </p:txBody>
        </p:sp>
      </p:grpSp>
      <p:grpSp>
        <p:nvGrpSpPr>
          <p:cNvPr id="40" name="组合 39"/>
          <p:cNvGrpSpPr/>
          <p:nvPr/>
        </p:nvGrpSpPr>
        <p:grpSpPr>
          <a:xfrm>
            <a:off x="4609148" y="2998471"/>
            <a:ext cx="911860" cy="911860"/>
            <a:chOff x="7409" y="4872"/>
            <a:chExt cx="1136" cy="1136"/>
          </a:xfrm>
        </p:grpSpPr>
        <p:sp>
          <p:nvSpPr>
            <p:cNvPr id="20" name="椭圆 19"/>
            <p:cNvSpPr/>
            <p:nvPr/>
          </p:nvSpPr>
          <p:spPr>
            <a:xfrm>
              <a:off x="7409" y="4872"/>
              <a:ext cx="1136" cy="1136"/>
            </a:xfrm>
            <a:prstGeom prst="ellipse">
              <a:avLst/>
            </a:prstGeom>
            <a:solidFill>
              <a:schemeClr val="bg1"/>
            </a:solidFill>
            <a:ln w="19050">
              <a:gradFill>
                <a:gsLst>
                  <a:gs pos="0">
                    <a:srgbClr val="1469C4"/>
                  </a:gs>
                  <a:gs pos="100000">
                    <a:schemeClr val="accent1">
                      <a:lumMod val="20000"/>
                      <a:lumOff val="8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17" name="椭圆 16"/>
            <p:cNvSpPr/>
            <p:nvPr/>
          </p:nvSpPr>
          <p:spPr>
            <a:xfrm>
              <a:off x="7485" y="4949"/>
              <a:ext cx="983" cy="983"/>
            </a:xfrm>
            <a:prstGeom prst="ellipse">
              <a:avLst/>
            </a:prstGeom>
            <a:gradFill>
              <a:gsLst>
                <a:gs pos="0">
                  <a:schemeClr val="accent1">
                    <a:lumMod val="18000"/>
                    <a:lumOff val="82000"/>
                  </a:schemeClr>
                </a:gs>
                <a:gs pos="100000">
                  <a:schemeClr val="accent1">
                    <a:lumMod val="64000"/>
                    <a:lumOff val="36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19" name="椭圆 18"/>
            <p:cNvSpPr/>
            <p:nvPr/>
          </p:nvSpPr>
          <p:spPr>
            <a:xfrm>
              <a:off x="7637" y="5101"/>
              <a:ext cx="679" cy="679"/>
            </a:xfrm>
            <a:prstGeom prst="ellipse">
              <a:avLst/>
            </a:prstGeom>
            <a:gradFill>
              <a:gsLst>
                <a:gs pos="27000">
                  <a:srgbClr val="114980"/>
                </a:gs>
                <a:gs pos="100000">
                  <a:srgbClr val="3F90E7"/>
                </a:gs>
              </a:gsLst>
              <a:path path="circle">
                <a:fillToRect l="100000" t="100000"/>
              </a:path>
              <a:tileRect r="-100000" b="-100000"/>
            </a:gradFill>
            <a:ln w="73025">
              <a:gradFill>
                <a:gsLst>
                  <a:gs pos="0">
                    <a:srgbClr val="1469C4"/>
                  </a:gs>
                  <a:gs pos="98000">
                    <a:srgbClr val="195084"/>
                  </a:gs>
                  <a:gs pos="50000">
                    <a:schemeClr val="accent1">
                      <a:lumMod val="20000"/>
                      <a:lumOff val="80000"/>
                    </a:scheme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7729" y="5151"/>
              <a:ext cx="495" cy="574"/>
            </a:xfrm>
            <a:prstGeom prst="rect">
              <a:avLst/>
            </a:prstGeom>
            <a:noFill/>
          </p:spPr>
          <p:txBody>
            <a:bodyPr wrap="square" rtlCol="0">
              <a:spAutoFit/>
            </a:bodyPr>
            <a:lstStyle/>
            <a:p>
              <a:pPr algn="ctr"/>
              <a:r>
                <a:rPr lang="en-US" altLang="zh-CN" sz="2400" b="1">
                  <a:solidFill>
                    <a:schemeClr val="bg1"/>
                  </a:solidFill>
                  <a:latin typeface="Microsoft YaHei Bold" panose="020B0502040204020203" charset="-122"/>
                  <a:ea typeface="Microsoft YaHei Bold" panose="020B0502040204020203" charset="-122"/>
                  <a:cs typeface="微软雅黑" panose="020B0503020204020204" charset="-122"/>
                </a:rPr>
                <a:t>3</a:t>
              </a:r>
            </a:p>
          </p:txBody>
        </p:sp>
      </p:grpSp>
      <p:grpSp>
        <p:nvGrpSpPr>
          <p:cNvPr id="41" name="组合 40"/>
          <p:cNvGrpSpPr/>
          <p:nvPr/>
        </p:nvGrpSpPr>
        <p:grpSpPr>
          <a:xfrm>
            <a:off x="6444298" y="2998471"/>
            <a:ext cx="911860" cy="911860"/>
            <a:chOff x="10299" y="4872"/>
            <a:chExt cx="1136" cy="1136"/>
          </a:xfrm>
        </p:grpSpPr>
        <p:sp>
          <p:nvSpPr>
            <p:cNvPr id="26" name="椭圆 25"/>
            <p:cNvSpPr/>
            <p:nvPr/>
          </p:nvSpPr>
          <p:spPr>
            <a:xfrm>
              <a:off x="10299" y="4872"/>
              <a:ext cx="1136" cy="1136"/>
            </a:xfrm>
            <a:prstGeom prst="ellipse">
              <a:avLst/>
            </a:prstGeom>
            <a:solidFill>
              <a:schemeClr val="bg1"/>
            </a:solidFill>
            <a:ln w="19050">
              <a:gradFill>
                <a:gsLst>
                  <a:gs pos="0">
                    <a:srgbClr val="1469C4"/>
                  </a:gs>
                  <a:gs pos="100000">
                    <a:schemeClr val="accent1">
                      <a:lumMod val="20000"/>
                      <a:lumOff val="8000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23" name="椭圆 22"/>
            <p:cNvSpPr/>
            <p:nvPr/>
          </p:nvSpPr>
          <p:spPr>
            <a:xfrm>
              <a:off x="10375" y="4949"/>
              <a:ext cx="983" cy="983"/>
            </a:xfrm>
            <a:prstGeom prst="ellipse">
              <a:avLst/>
            </a:prstGeom>
            <a:gradFill>
              <a:gsLst>
                <a:gs pos="0">
                  <a:schemeClr val="accent1">
                    <a:lumMod val="18000"/>
                    <a:lumOff val="82000"/>
                  </a:schemeClr>
                </a:gs>
                <a:gs pos="100000">
                  <a:schemeClr val="accent1">
                    <a:lumMod val="64000"/>
                    <a:lumOff val="36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25" name="椭圆 24"/>
            <p:cNvSpPr/>
            <p:nvPr/>
          </p:nvSpPr>
          <p:spPr>
            <a:xfrm>
              <a:off x="10527" y="5101"/>
              <a:ext cx="679" cy="679"/>
            </a:xfrm>
            <a:prstGeom prst="ellipse">
              <a:avLst/>
            </a:prstGeom>
            <a:gradFill>
              <a:gsLst>
                <a:gs pos="27000">
                  <a:srgbClr val="114980"/>
                </a:gs>
                <a:gs pos="100000">
                  <a:srgbClr val="3F90E7"/>
                </a:gs>
              </a:gsLst>
              <a:path path="circle">
                <a:fillToRect l="100000" t="100000"/>
              </a:path>
              <a:tileRect r="-100000" b="-100000"/>
            </a:gradFill>
            <a:ln w="73025">
              <a:gradFill>
                <a:gsLst>
                  <a:gs pos="0">
                    <a:srgbClr val="1469C4"/>
                  </a:gs>
                  <a:gs pos="98000">
                    <a:srgbClr val="195084"/>
                  </a:gs>
                  <a:gs pos="50000">
                    <a:schemeClr val="accent1">
                      <a:lumMod val="20000"/>
                      <a:lumOff val="80000"/>
                    </a:scheme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27" name="文本框 26"/>
            <p:cNvSpPr txBox="1"/>
            <p:nvPr/>
          </p:nvSpPr>
          <p:spPr>
            <a:xfrm>
              <a:off x="10619" y="5151"/>
              <a:ext cx="495" cy="574"/>
            </a:xfrm>
            <a:prstGeom prst="rect">
              <a:avLst/>
            </a:prstGeom>
            <a:noFill/>
          </p:spPr>
          <p:txBody>
            <a:bodyPr wrap="square" rtlCol="0">
              <a:spAutoFit/>
            </a:bodyPr>
            <a:lstStyle/>
            <a:p>
              <a:pPr algn="ctr"/>
              <a:r>
                <a:rPr lang="en-US" altLang="zh-CN" sz="2400" b="1">
                  <a:solidFill>
                    <a:schemeClr val="bg1"/>
                  </a:solidFill>
                  <a:latin typeface="Microsoft YaHei Bold" panose="020B0502040204020203" charset="-122"/>
                  <a:ea typeface="Microsoft YaHei Bold" panose="020B0502040204020203" charset="-122"/>
                  <a:cs typeface="微软雅黑" panose="020B0503020204020204" charset="-122"/>
                </a:rPr>
                <a:t>4</a:t>
              </a:r>
            </a:p>
          </p:txBody>
        </p:sp>
      </p:grpSp>
      <p:grpSp>
        <p:nvGrpSpPr>
          <p:cNvPr id="44" name="组合 43"/>
          <p:cNvGrpSpPr/>
          <p:nvPr/>
        </p:nvGrpSpPr>
        <p:grpSpPr>
          <a:xfrm>
            <a:off x="8286433" y="2998471"/>
            <a:ext cx="911860" cy="911860"/>
            <a:chOff x="13200" y="4872"/>
            <a:chExt cx="1136" cy="1136"/>
          </a:xfrm>
        </p:grpSpPr>
        <p:sp>
          <p:nvSpPr>
            <p:cNvPr id="43" name="椭圆 42"/>
            <p:cNvSpPr/>
            <p:nvPr/>
          </p:nvSpPr>
          <p:spPr>
            <a:xfrm>
              <a:off x="13200" y="4872"/>
              <a:ext cx="1136" cy="1136"/>
            </a:xfrm>
            <a:prstGeom prst="ellipse">
              <a:avLst/>
            </a:prstGeom>
            <a:solidFill>
              <a:schemeClr val="bg1"/>
            </a:solidFill>
            <a:ln w="19050">
              <a:gradFill>
                <a:gsLst>
                  <a:gs pos="0">
                    <a:srgbClr val="1469C4"/>
                  </a:gs>
                  <a:gs pos="100000">
                    <a:schemeClr val="accent1">
                      <a:lumMod val="20000"/>
                      <a:lumOff val="8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30" name="椭圆 29"/>
            <p:cNvSpPr/>
            <p:nvPr/>
          </p:nvSpPr>
          <p:spPr>
            <a:xfrm>
              <a:off x="13276" y="4949"/>
              <a:ext cx="983" cy="983"/>
            </a:xfrm>
            <a:prstGeom prst="ellipse">
              <a:avLst/>
            </a:prstGeom>
            <a:gradFill>
              <a:gsLst>
                <a:gs pos="0">
                  <a:schemeClr val="accent1">
                    <a:lumMod val="18000"/>
                    <a:lumOff val="82000"/>
                  </a:schemeClr>
                </a:gs>
                <a:gs pos="100000">
                  <a:schemeClr val="accent1">
                    <a:lumMod val="64000"/>
                    <a:lumOff val="36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32" name="椭圆 31"/>
            <p:cNvSpPr/>
            <p:nvPr/>
          </p:nvSpPr>
          <p:spPr>
            <a:xfrm>
              <a:off x="13428" y="5101"/>
              <a:ext cx="679" cy="679"/>
            </a:xfrm>
            <a:prstGeom prst="ellipse">
              <a:avLst/>
            </a:prstGeom>
            <a:gradFill>
              <a:gsLst>
                <a:gs pos="27000">
                  <a:srgbClr val="114980"/>
                </a:gs>
                <a:gs pos="100000">
                  <a:srgbClr val="3F90E7"/>
                </a:gs>
              </a:gsLst>
              <a:path path="circle">
                <a:fillToRect l="100000" t="100000"/>
              </a:path>
              <a:tileRect r="-100000" b="-100000"/>
            </a:gradFill>
            <a:ln w="73025">
              <a:gradFill>
                <a:gsLst>
                  <a:gs pos="0">
                    <a:srgbClr val="1469C4"/>
                  </a:gs>
                  <a:gs pos="98000">
                    <a:srgbClr val="195084"/>
                  </a:gs>
                  <a:gs pos="50000">
                    <a:schemeClr val="accent1">
                      <a:lumMod val="20000"/>
                      <a:lumOff val="80000"/>
                    </a:scheme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45" name="文本框 44"/>
            <p:cNvSpPr txBox="1"/>
            <p:nvPr/>
          </p:nvSpPr>
          <p:spPr>
            <a:xfrm>
              <a:off x="13520" y="5151"/>
              <a:ext cx="495" cy="574"/>
            </a:xfrm>
            <a:prstGeom prst="rect">
              <a:avLst/>
            </a:prstGeom>
            <a:noFill/>
          </p:spPr>
          <p:txBody>
            <a:bodyPr wrap="square" rtlCol="0">
              <a:spAutoFit/>
            </a:bodyPr>
            <a:lstStyle/>
            <a:p>
              <a:pPr algn="ctr"/>
              <a:r>
                <a:rPr lang="en-US" altLang="zh-CN" sz="2400" b="1">
                  <a:solidFill>
                    <a:schemeClr val="bg1"/>
                  </a:solidFill>
                  <a:latin typeface="Microsoft YaHei Bold" panose="020B0502040204020203" charset="-122"/>
                  <a:ea typeface="Microsoft YaHei Bold" panose="020B0502040204020203" charset="-122"/>
                  <a:cs typeface="微软雅黑" panose="020B0503020204020204" charset="-122"/>
                </a:rPr>
                <a:t>5</a:t>
              </a:r>
            </a:p>
          </p:txBody>
        </p:sp>
      </p:grpSp>
      <p:grpSp>
        <p:nvGrpSpPr>
          <p:cNvPr id="46" name="组合 45"/>
          <p:cNvGrpSpPr/>
          <p:nvPr/>
        </p:nvGrpSpPr>
        <p:grpSpPr>
          <a:xfrm>
            <a:off x="10119043" y="2998471"/>
            <a:ext cx="911860" cy="911860"/>
            <a:chOff x="16086" y="4872"/>
            <a:chExt cx="1136" cy="1136"/>
          </a:xfrm>
        </p:grpSpPr>
        <p:sp>
          <p:nvSpPr>
            <p:cNvPr id="71" name="椭圆 70"/>
            <p:cNvSpPr/>
            <p:nvPr/>
          </p:nvSpPr>
          <p:spPr>
            <a:xfrm>
              <a:off x="16086" y="4872"/>
              <a:ext cx="1136" cy="1136"/>
            </a:xfrm>
            <a:prstGeom prst="ellipse">
              <a:avLst/>
            </a:prstGeom>
            <a:solidFill>
              <a:schemeClr val="bg1"/>
            </a:solidFill>
            <a:ln w="19050">
              <a:gradFill>
                <a:gsLst>
                  <a:gs pos="0">
                    <a:srgbClr val="1469C4"/>
                  </a:gs>
                  <a:gs pos="100000">
                    <a:schemeClr val="accent1">
                      <a:lumMod val="20000"/>
                      <a:lumOff val="8000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47" name="椭圆 46"/>
            <p:cNvSpPr/>
            <p:nvPr/>
          </p:nvSpPr>
          <p:spPr>
            <a:xfrm>
              <a:off x="16162" y="4949"/>
              <a:ext cx="983" cy="983"/>
            </a:xfrm>
            <a:prstGeom prst="ellipse">
              <a:avLst/>
            </a:prstGeom>
            <a:gradFill>
              <a:gsLst>
                <a:gs pos="0">
                  <a:schemeClr val="accent1">
                    <a:lumMod val="18000"/>
                    <a:lumOff val="82000"/>
                  </a:schemeClr>
                </a:gs>
                <a:gs pos="100000">
                  <a:schemeClr val="accent1">
                    <a:lumMod val="64000"/>
                    <a:lumOff val="36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70" name="椭圆 69"/>
            <p:cNvSpPr/>
            <p:nvPr/>
          </p:nvSpPr>
          <p:spPr>
            <a:xfrm>
              <a:off x="16314" y="5101"/>
              <a:ext cx="679" cy="679"/>
            </a:xfrm>
            <a:prstGeom prst="ellipse">
              <a:avLst/>
            </a:prstGeom>
            <a:gradFill>
              <a:gsLst>
                <a:gs pos="27000">
                  <a:srgbClr val="114980"/>
                </a:gs>
                <a:gs pos="100000">
                  <a:srgbClr val="3F90E7"/>
                </a:gs>
              </a:gsLst>
              <a:path path="circle">
                <a:fillToRect l="100000" t="100000"/>
              </a:path>
              <a:tileRect r="-100000" b="-100000"/>
            </a:gradFill>
            <a:ln w="73025">
              <a:gradFill>
                <a:gsLst>
                  <a:gs pos="0">
                    <a:srgbClr val="1469C4"/>
                  </a:gs>
                  <a:gs pos="98000">
                    <a:srgbClr val="195084"/>
                  </a:gs>
                  <a:gs pos="50000">
                    <a:schemeClr val="accent1">
                      <a:lumMod val="20000"/>
                      <a:lumOff val="80000"/>
                    </a:scheme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sp>
          <p:nvSpPr>
            <p:cNvPr id="74" name="文本框 73"/>
            <p:cNvSpPr txBox="1"/>
            <p:nvPr/>
          </p:nvSpPr>
          <p:spPr>
            <a:xfrm>
              <a:off x="16406" y="5151"/>
              <a:ext cx="495" cy="574"/>
            </a:xfrm>
            <a:prstGeom prst="rect">
              <a:avLst/>
            </a:prstGeom>
            <a:noFill/>
          </p:spPr>
          <p:txBody>
            <a:bodyPr wrap="square" rtlCol="0">
              <a:spAutoFit/>
            </a:bodyPr>
            <a:lstStyle/>
            <a:p>
              <a:pPr algn="ctr"/>
              <a:r>
                <a:rPr lang="en-US" altLang="zh-CN" sz="2400" b="1">
                  <a:solidFill>
                    <a:schemeClr val="bg1"/>
                  </a:solidFill>
                  <a:latin typeface="Microsoft YaHei Bold" panose="020B0502040204020203" charset="-122"/>
                  <a:ea typeface="Microsoft YaHei Bold" panose="020B0502040204020203" charset="-122"/>
                  <a:cs typeface="微软雅黑" panose="020B0503020204020204" charset="-122"/>
                </a:rPr>
                <a:t>6</a:t>
              </a:r>
            </a:p>
          </p:txBody>
        </p:sp>
      </p:grpSp>
      <p:sp>
        <p:nvSpPr>
          <p:cNvPr id="6" name="文本占位符 14"/>
          <p:cNvSpPr>
            <a:spLocks noGrp="1"/>
          </p:cNvSpPr>
          <p:nvPr/>
        </p:nvSpPr>
        <p:spPr>
          <a:xfrm>
            <a:off x="935355" y="255270"/>
            <a:ext cx="4200525" cy="307340"/>
          </a:xfrm>
          <a:prstGeom prst="rect">
            <a:avLst/>
          </a:prstGeom>
        </p:spPr>
        <p:txBody>
          <a:bodyPr wrap="square" lIns="0" tIns="0" rIns="0" bIns="0">
            <a:spAutoFit/>
          </a:bodyPr>
          <a:lstStyle>
            <a:lvl1pPr>
              <a:defRPr lang="zh-CN" altLang="en-US" sz="2400" dirty="0" smtClean="0">
                <a:gradFill flip="none" rotWithShape="1">
                  <a:gsLst>
                    <a:gs pos="0">
                      <a:schemeClr val="accent3">
                        <a:lumMod val="20000"/>
                        <a:lumOff val="80000"/>
                      </a:schemeClr>
                    </a:gs>
                    <a:gs pos="54000">
                      <a:schemeClr val="accent1"/>
                    </a:gs>
                    <a:gs pos="100000">
                      <a:schemeClr val="accent3"/>
                    </a:gs>
                  </a:gsLst>
                  <a:lin ang="2700000" scaled="1"/>
                  <a:tileRect/>
                </a:gradFill>
                <a:latin typeface="思源宋体 CN Heavy" panose="02020900000000000000" pitchFamily="18" charset="-122"/>
                <a:ea typeface="思源宋体 CN Heavy" panose="02020900000000000000" pitchFamily="18" charset="-122"/>
              </a:defRPr>
            </a:lvl1pPr>
            <a:lvl2pPr>
              <a:defRPr lang="zh-CN" altLang="en-US" dirty="0" smtClean="0"/>
            </a:lvl2pPr>
            <a:lvl3pPr>
              <a:defRPr lang="zh-CN" altLang="en-US" dirty="0" smtClean="0"/>
            </a:lvl3pPr>
            <a:lvl4pPr>
              <a:defRPr lang="zh-CN" altLang="en-US" dirty="0" smtClean="0"/>
            </a:lvl4pPr>
            <a:lvl5pPr>
              <a:defRPr lang="zh-CN" altLang="en-US" dirty="0"/>
            </a:lvl5pPr>
          </a:lstStyle>
          <a:p>
            <a:pPr marL="0" lvl="0" defTabSz="457200">
              <a:spcBef>
                <a:spcPct val="0"/>
              </a:spcBef>
              <a:buNone/>
            </a:pPr>
            <a:r>
              <a:rPr sz="2000" b="1" kern="500" spc="20">
                <a:solidFill>
                  <a:srgbClr val="02589C"/>
                </a:solidFill>
                <a:effectLst/>
                <a:uFillTx/>
                <a:latin typeface="Microsoft YaHei Bold" panose="020B0502040204020203" charset="-122"/>
                <a:ea typeface="Microsoft YaHei Bold" panose="020B0502040204020203" charset="-122"/>
                <a:cs typeface="微软雅黑" panose="020B0503020204020204" charset="-122"/>
                <a:sym typeface="+mn-lt"/>
              </a:rPr>
              <a:t>此处输入标题</a:t>
            </a:r>
          </a:p>
        </p:txBody>
      </p:sp>
      <p:cxnSp>
        <p:nvCxnSpPr>
          <p:cNvPr id="7" name="直接连接符 6"/>
          <p:cNvCxnSpPr>
            <a:stCxn id="10" idx="2"/>
          </p:cNvCxnSpPr>
          <p:nvPr userDrawn="1"/>
        </p:nvCxnSpPr>
        <p:spPr>
          <a:xfrm>
            <a:off x="5080" y="601345"/>
            <a:ext cx="11763375" cy="1270"/>
          </a:xfrm>
          <a:prstGeom prst="line">
            <a:avLst/>
          </a:prstGeom>
          <a:ln w="12700">
            <a:gradFill flip="none" rotWithShape="1">
              <a:gsLst>
                <a:gs pos="0">
                  <a:srgbClr val="0258A8"/>
                </a:gs>
                <a:gs pos="100000">
                  <a:srgbClr val="02589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9" name="1"/>
          <p:cNvSpPr/>
          <p:nvPr/>
        </p:nvSpPr>
        <p:spPr>
          <a:xfrm rot="10800000" flipV="1">
            <a:off x="1270" y="101600"/>
            <a:ext cx="835025" cy="407035"/>
          </a:xfrm>
          <a:custGeom>
            <a:avLst/>
            <a:gdLst>
              <a:gd name="connsiteX0" fmla="*/ 527 w 1420"/>
              <a:gd name="connsiteY0" fmla="*/ 0 h 641"/>
              <a:gd name="connsiteX1" fmla="*/ 1420 w 1420"/>
              <a:gd name="connsiteY1" fmla="*/ 0 h 641"/>
              <a:gd name="connsiteX2" fmla="*/ 1419 w 1420"/>
              <a:gd name="connsiteY2" fmla="*/ 640 h 641"/>
              <a:gd name="connsiteX3" fmla="*/ 0 w 1420"/>
              <a:gd name="connsiteY3" fmla="*/ 641 h 641"/>
              <a:gd name="connsiteX4" fmla="*/ 527 w 1420"/>
              <a:gd name="connsiteY4" fmla="*/ 0 h 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5" h="641">
                <a:moveTo>
                  <a:pt x="527" y="0"/>
                </a:moveTo>
                <a:lnTo>
                  <a:pt x="1315" y="0"/>
                </a:lnTo>
                <a:lnTo>
                  <a:pt x="1315" y="640"/>
                </a:lnTo>
                <a:lnTo>
                  <a:pt x="0" y="641"/>
                </a:lnTo>
                <a:lnTo>
                  <a:pt x="527" y="0"/>
                </a:lnTo>
                <a:close/>
              </a:path>
            </a:pathLst>
          </a:custGeom>
          <a:solidFill>
            <a:srgbClr val="BFD5F5">
              <a:alpha val="66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iSans" panose="00000500000000000000" charset="-122"/>
              <a:ea typeface="MiSans" panose="00000500000000000000" charset="-122"/>
              <a:cs typeface="MiSans" panose="00000500000000000000" charset="-122"/>
              <a:sym typeface="MiSans" panose="00000500000000000000" charset="-122"/>
            </a:endParaRPr>
          </a:p>
        </p:txBody>
      </p:sp>
      <p:sp>
        <p:nvSpPr>
          <p:cNvPr id="10" name="1"/>
          <p:cNvSpPr/>
          <p:nvPr/>
        </p:nvSpPr>
        <p:spPr>
          <a:xfrm rot="10800000" flipV="1">
            <a:off x="1270" y="194310"/>
            <a:ext cx="786765" cy="408305"/>
          </a:xfrm>
          <a:custGeom>
            <a:avLst/>
            <a:gdLst>
              <a:gd name="connsiteX0" fmla="*/ 527 w 1239"/>
              <a:gd name="connsiteY0" fmla="*/ 2 h 643"/>
              <a:gd name="connsiteX1" fmla="*/ 1239 w 1239"/>
              <a:gd name="connsiteY1" fmla="*/ 0 h 643"/>
              <a:gd name="connsiteX2" fmla="*/ 1233 w 1239"/>
              <a:gd name="connsiteY2" fmla="*/ 641 h 643"/>
              <a:gd name="connsiteX3" fmla="*/ 0 w 1239"/>
              <a:gd name="connsiteY3" fmla="*/ 643 h 643"/>
              <a:gd name="connsiteX4" fmla="*/ 527 w 1239"/>
              <a:gd name="connsiteY4" fmla="*/ 2 h 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9" h="643">
                <a:moveTo>
                  <a:pt x="527" y="2"/>
                </a:moveTo>
                <a:lnTo>
                  <a:pt x="1239" y="0"/>
                </a:lnTo>
                <a:lnTo>
                  <a:pt x="1233" y="641"/>
                </a:lnTo>
                <a:lnTo>
                  <a:pt x="0" y="643"/>
                </a:lnTo>
                <a:lnTo>
                  <a:pt x="527" y="2"/>
                </a:lnTo>
                <a:close/>
              </a:path>
            </a:pathLst>
          </a:custGeom>
          <a:solidFill>
            <a:srgbClr val="1149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iSans" panose="00000500000000000000" charset="-122"/>
              <a:ea typeface="MiSans" panose="00000500000000000000" charset="-122"/>
              <a:cs typeface="MiSans" panose="00000500000000000000" charset="-122"/>
              <a:sym typeface="MiSans" panose="00000500000000000000" charset="-122"/>
            </a:endParaRPr>
          </a:p>
        </p:txBody>
      </p:sp>
      <p:sp>
        <p:nvSpPr>
          <p:cNvPr id="13" name="1"/>
          <p:cNvSpPr/>
          <p:nvPr/>
        </p:nvSpPr>
        <p:spPr>
          <a:xfrm rot="10800000" flipH="1" flipV="1">
            <a:off x="11424285" y="6309360"/>
            <a:ext cx="661035" cy="408305"/>
          </a:xfrm>
          <a:custGeom>
            <a:avLst/>
            <a:gdLst>
              <a:gd name="connsiteX0" fmla="*/ 527 w 1239"/>
              <a:gd name="connsiteY0" fmla="*/ 2 h 643"/>
              <a:gd name="connsiteX1" fmla="*/ 1239 w 1239"/>
              <a:gd name="connsiteY1" fmla="*/ 0 h 643"/>
              <a:gd name="connsiteX2" fmla="*/ 1233 w 1239"/>
              <a:gd name="connsiteY2" fmla="*/ 641 h 643"/>
              <a:gd name="connsiteX3" fmla="*/ 0 w 1239"/>
              <a:gd name="connsiteY3" fmla="*/ 643 h 643"/>
              <a:gd name="connsiteX4" fmla="*/ 527 w 1239"/>
              <a:gd name="connsiteY4" fmla="*/ 2 h 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9" h="643">
                <a:moveTo>
                  <a:pt x="527" y="2"/>
                </a:moveTo>
                <a:lnTo>
                  <a:pt x="1239" y="0"/>
                </a:lnTo>
                <a:lnTo>
                  <a:pt x="1233" y="641"/>
                </a:lnTo>
                <a:lnTo>
                  <a:pt x="0" y="643"/>
                </a:lnTo>
                <a:lnTo>
                  <a:pt x="527" y="2"/>
                </a:lnTo>
                <a:close/>
              </a:path>
            </a:pathLst>
          </a:cu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iSans" panose="00000500000000000000" charset="-122"/>
              <a:ea typeface="MiSans" panose="00000500000000000000" charset="-122"/>
              <a:cs typeface="MiSans" panose="00000500000000000000" charset="-122"/>
              <a:sym typeface="MiSans" panose="00000500000000000000" charset="-122"/>
            </a:endParaRPr>
          </a:p>
        </p:txBody>
      </p:sp>
      <p:sp>
        <p:nvSpPr>
          <p:cNvPr id="28" name="1"/>
          <p:cNvSpPr/>
          <p:nvPr/>
        </p:nvSpPr>
        <p:spPr>
          <a:xfrm rot="10800000" flipH="1" flipV="1">
            <a:off x="11530965" y="6310630"/>
            <a:ext cx="661035" cy="408305"/>
          </a:xfrm>
          <a:custGeom>
            <a:avLst/>
            <a:gdLst>
              <a:gd name="connsiteX0" fmla="*/ 527 w 1239"/>
              <a:gd name="connsiteY0" fmla="*/ 2 h 643"/>
              <a:gd name="connsiteX1" fmla="*/ 1239 w 1239"/>
              <a:gd name="connsiteY1" fmla="*/ 0 h 643"/>
              <a:gd name="connsiteX2" fmla="*/ 1233 w 1239"/>
              <a:gd name="connsiteY2" fmla="*/ 641 h 643"/>
              <a:gd name="connsiteX3" fmla="*/ 0 w 1239"/>
              <a:gd name="connsiteY3" fmla="*/ 643 h 643"/>
              <a:gd name="connsiteX4" fmla="*/ 527 w 1239"/>
              <a:gd name="connsiteY4" fmla="*/ 2 h 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9" h="643">
                <a:moveTo>
                  <a:pt x="527" y="2"/>
                </a:moveTo>
                <a:lnTo>
                  <a:pt x="1239" y="0"/>
                </a:lnTo>
                <a:lnTo>
                  <a:pt x="1233" y="641"/>
                </a:lnTo>
                <a:lnTo>
                  <a:pt x="0" y="643"/>
                </a:lnTo>
                <a:lnTo>
                  <a:pt x="527" y="2"/>
                </a:lnTo>
                <a:close/>
              </a:path>
            </a:pathLst>
          </a:custGeom>
          <a:solidFill>
            <a:srgbClr val="1149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iSans" panose="00000500000000000000" charset="-122"/>
              <a:ea typeface="MiSans" panose="00000500000000000000" charset="-122"/>
              <a:cs typeface="MiSans" panose="00000500000000000000" charset="-122"/>
              <a:sym typeface="MiSans" panose="00000500000000000000" charset="-122"/>
            </a:endParaRPr>
          </a:p>
        </p:txBody>
      </p:sp>
      <p:sp>
        <p:nvSpPr>
          <p:cNvPr id="33" name="灯片编号占位符 32"/>
          <p:cNvSpPr>
            <a:spLocks noGrp="1"/>
          </p:cNvSpPr>
          <p:nvPr>
            <p:ph type="sldNum" sz="quarter" idx="4"/>
          </p:nvPr>
        </p:nvSpPr>
        <p:spPr>
          <a:xfrm>
            <a:off x="11492865" y="6363970"/>
            <a:ext cx="648970" cy="316865"/>
          </a:xfrm>
        </p:spPr>
        <p:txBody>
          <a:bodyPr>
            <a:noAutofit/>
          </a:bodyPr>
          <a:lstStyle/>
          <a:p>
            <a:pPr>
              <a:spcBef>
                <a:spcPct val="0"/>
              </a:spcBef>
              <a:spcAft>
                <a:spcPct val="0"/>
              </a:spcAft>
              <a:defRPr/>
            </a:pPr>
            <a:r>
              <a:rPr lang="en-US" altLang="zh-CN" sz="1400" dirty="0">
                <a:solidFill>
                  <a:schemeClr val="bg1"/>
                </a:solidFill>
                <a:latin typeface="微软雅黑" panose="020B0503020204020204" charset="-122"/>
                <a:ea typeface="微软雅黑" panose="020B0503020204020204" charset="-122"/>
              </a:rPr>
              <a:t>03</a:t>
            </a:r>
          </a:p>
        </p:txBody>
      </p:sp>
      <p:sp>
        <p:nvSpPr>
          <p:cNvPr id="34" name="矩形 33"/>
          <p:cNvSpPr/>
          <p:nvPr userDrawn="1"/>
        </p:nvSpPr>
        <p:spPr>
          <a:xfrm>
            <a:off x="-2540" y="6711315"/>
            <a:ext cx="12194540" cy="146685"/>
          </a:xfrm>
          <a:prstGeom prst="rect">
            <a:avLst/>
          </a:prstGeom>
          <a:solidFill>
            <a:srgbClr val="1149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a:extLst>
              <a:ext uri="{FF2B5EF4-FFF2-40B4-BE49-F238E27FC236}">
                <a16:creationId xmlns:a16="http://schemas.microsoft.com/office/drawing/2014/main" id="{AE46D230-8370-8BEB-21D1-3BBAA3420C5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87652" y="-20661"/>
            <a:ext cx="3034201" cy="686599"/>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699"/>
    </mc:Choice>
    <mc:Fallback xmlns="">
      <p:transition spd="med"/>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350" y="5080"/>
            <a:ext cx="12186920" cy="6847205"/>
          </a:xfrm>
          <a:prstGeom prst="rect">
            <a:avLst/>
          </a:prstGeom>
          <a:gradFill>
            <a:gsLst>
              <a:gs pos="100000">
                <a:srgbClr val="E1ECFA"/>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资源 1"/>
          <p:cNvPicPr>
            <a:picLocks noChangeAspect="1"/>
          </p:cNvPicPr>
          <p:nvPr/>
        </p:nvPicPr>
        <p:blipFill>
          <a:blip r:embed="rId3"/>
          <a:stretch>
            <a:fillRect/>
          </a:stretch>
        </p:blipFill>
        <p:spPr>
          <a:xfrm>
            <a:off x="10160" y="0"/>
            <a:ext cx="12192000" cy="4460875"/>
          </a:xfrm>
          <a:prstGeom prst="rect">
            <a:avLst/>
          </a:prstGeom>
        </p:spPr>
      </p:pic>
      <p:pic>
        <p:nvPicPr>
          <p:cNvPr id="19" name="图片 18" descr="1111"/>
          <p:cNvPicPr>
            <a:picLocks noChangeAspect="1"/>
          </p:cNvPicPr>
          <p:nvPr/>
        </p:nvPicPr>
        <p:blipFill>
          <a:blip r:embed="rId4"/>
          <a:srcRect r="26377" b="11259"/>
          <a:stretch>
            <a:fillRect/>
          </a:stretch>
        </p:blipFill>
        <p:spPr>
          <a:xfrm>
            <a:off x="4123690" y="-184785"/>
            <a:ext cx="8064500" cy="6331585"/>
          </a:xfrm>
          <a:prstGeom prst="round2DiagRect">
            <a:avLst>
              <a:gd name="adj1" fmla="val 39875"/>
              <a:gd name="adj2" fmla="val 0"/>
            </a:avLst>
          </a:prstGeom>
        </p:spPr>
      </p:pic>
      <p:pic>
        <p:nvPicPr>
          <p:cNvPr id="21" name="图片 20" descr="资源 2"/>
          <p:cNvPicPr>
            <a:picLocks noChangeAspect="1"/>
          </p:cNvPicPr>
          <p:nvPr/>
        </p:nvPicPr>
        <p:blipFill>
          <a:blip r:embed="rId5"/>
          <a:stretch>
            <a:fillRect/>
          </a:stretch>
        </p:blipFill>
        <p:spPr>
          <a:xfrm>
            <a:off x="-3810" y="2484755"/>
            <a:ext cx="12192000" cy="4373245"/>
          </a:xfrm>
          <a:prstGeom prst="rect">
            <a:avLst/>
          </a:prstGeom>
        </p:spPr>
      </p:pic>
      <p:sp>
        <p:nvSpPr>
          <p:cNvPr id="3" name="文本框 2"/>
          <p:cNvSpPr txBox="1"/>
          <p:nvPr/>
        </p:nvSpPr>
        <p:spPr>
          <a:xfrm>
            <a:off x="2479040" y="2170430"/>
            <a:ext cx="3098165" cy="922020"/>
          </a:xfrm>
          <a:prstGeom prst="rect">
            <a:avLst/>
          </a:prstGeom>
          <a:noFill/>
        </p:spPr>
        <p:txBody>
          <a:bodyPr wrap="square" rtlCol="0">
            <a:spAutoFit/>
          </a:bodyPr>
          <a:lstStyle/>
          <a:p>
            <a:pPr algn="l"/>
            <a:r>
              <a:rPr lang="zh-CN" altLang="en-US" sz="5400" b="1" spc="200" dirty="0">
                <a:solidFill>
                  <a:srgbClr val="014C86"/>
                </a:solidFill>
                <a:uFillTx/>
                <a:latin typeface="微软雅黑" panose="020B0503020204020204" charset="-122"/>
                <a:ea typeface="微软雅黑" panose="020B0503020204020204" charset="-122"/>
                <a:cs typeface="微软雅黑" panose="020B0503020204020204" charset="-122"/>
                <a:sym typeface="+mn-lt"/>
              </a:rPr>
              <a:t>谢谢！</a:t>
            </a:r>
          </a:p>
        </p:txBody>
      </p:sp>
      <p:sp>
        <p:nvSpPr>
          <p:cNvPr id="4" name="文本框 3"/>
          <p:cNvSpPr txBox="1"/>
          <p:nvPr/>
        </p:nvSpPr>
        <p:spPr>
          <a:xfrm>
            <a:off x="2509520" y="3150870"/>
            <a:ext cx="3098165" cy="460375"/>
          </a:xfrm>
          <a:prstGeom prst="rect">
            <a:avLst/>
          </a:prstGeom>
          <a:noFill/>
        </p:spPr>
        <p:txBody>
          <a:bodyPr wrap="square">
            <a:spAutoFit/>
          </a:bodyPr>
          <a:lstStyle/>
          <a:p>
            <a:pPr algn="l"/>
            <a:r>
              <a:rPr lang="en-US" altLang="zh-CN" sz="2400" b="1" spc="200" dirty="0">
                <a:solidFill>
                  <a:schemeClr val="tx1">
                    <a:lumMod val="75000"/>
                    <a:lumOff val="25000"/>
                  </a:schemeClr>
                </a:solidFill>
                <a:effectLst/>
                <a:uFillTx/>
                <a:latin typeface="微软雅黑" panose="020B0503020204020204" charset="-122"/>
                <a:ea typeface="微软雅黑" panose="020B0503020204020204" charset="-122"/>
                <a:sym typeface="+mn-ea"/>
              </a:rPr>
              <a:t>THANKS</a:t>
            </a:r>
          </a:p>
        </p:txBody>
      </p:sp>
      <p:sp>
        <p:nvSpPr>
          <p:cNvPr id="32" name="圆角矩形 31"/>
          <p:cNvSpPr/>
          <p:nvPr/>
        </p:nvSpPr>
        <p:spPr>
          <a:xfrm>
            <a:off x="1019175" y="4639310"/>
            <a:ext cx="1292860" cy="356870"/>
          </a:xfrm>
          <a:prstGeom prst="roundRect">
            <a:avLst/>
          </a:prstGeom>
          <a:gradFill>
            <a:gsLst>
              <a:gs pos="56000">
                <a:srgbClr val="00508F"/>
              </a:gs>
              <a:gs pos="0">
                <a:srgbClr val="025FA8">
                  <a:lumMod val="90000"/>
                  <a:lumOff val="10000"/>
                </a:srgbClr>
              </a:gs>
            </a:gsLst>
            <a:lin ang="5400000" scaled="0"/>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reflection blurRad="63500" stA="39000" endA="300" endPos="6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spc="150" dirty="0">
                <a:solidFill>
                  <a:schemeClr val="bg1"/>
                </a:solidFill>
                <a:effectLst/>
                <a:uFillTx/>
                <a:latin typeface="微软雅黑" panose="020B0503020204020204" charset="-122"/>
                <a:ea typeface="微软雅黑" panose="020B0503020204020204" charset="-122"/>
                <a:cs typeface="微软雅黑" panose="020B0503020204020204" charset="-122"/>
              </a:rPr>
              <a:t>姓名</a:t>
            </a:r>
          </a:p>
        </p:txBody>
      </p:sp>
      <p:sp>
        <p:nvSpPr>
          <p:cNvPr id="18" name="圆角矩形 17"/>
          <p:cNvSpPr/>
          <p:nvPr/>
        </p:nvSpPr>
        <p:spPr>
          <a:xfrm>
            <a:off x="2599690" y="4639310"/>
            <a:ext cx="1711325" cy="356870"/>
          </a:xfrm>
          <a:prstGeom prst="roundRect">
            <a:avLst/>
          </a:prstGeom>
          <a:gradFill>
            <a:gsLst>
              <a:gs pos="56000">
                <a:srgbClr val="00508F"/>
              </a:gs>
              <a:gs pos="0">
                <a:srgbClr val="025FA8">
                  <a:lumMod val="90000"/>
                  <a:lumOff val="10000"/>
                </a:srgbClr>
              </a:gs>
            </a:gsLst>
            <a:lin ang="5400000" scaled="0"/>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reflection blurRad="63500" stA="39000" endA="300" endPos="6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1600" b="1" spc="150" dirty="0">
                <a:solidFill>
                  <a:schemeClr val="bg1"/>
                </a:solidFill>
                <a:effectLst/>
                <a:uFillTx/>
                <a:latin typeface="微软雅黑" panose="020B0503020204020204" charset="-122"/>
                <a:ea typeface="微软雅黑" panose="020B0503020204020204" charset="-122"/>
                <a:cs typeface="微软雅黑" panose="020B0503020204020204" charset="-122"/>
                <a:sym typeface="+mn-ea"/>
              </a:rPr>
              <a:t>20</a:t>
            </a:r>
            <a:r>
              <a:rPr lang="en-US" altLang="zh-CN" sz="1600" b="1" spc="150" dirty="0">
                <a:solidFill>
                  <a:schemeClr val="bg1"/>
                </a:solidFill>
                <a:effectLst/>
                <a:uFillTx/>
                <a:latin typeface="微软雅黑" panose="020B0503020204020204" charset="-122"/>
                <a:ea typeface="微软雅黑" panose="020B0503020204020204" charset="-122"/>
                <a:cs typeface="微软雅黑" panose="020B0503020204020204" charset="-122"/>
                <a:sym typeface="+mn-ea"/>
              </a:rPr>
              <a:t>XX</a:t>
            </a:r>
            <a:r>
              <a:rPr lang="zh-CN" altLang="en-US" sz="1600" b="1" spc="150" dirty="0">
                <a:solidFill>
                  <a:schemeClr val="bg1"/>
                </a:solidFill>
                <a:effectLst/>
                <a:uFillTx/>
                <a:latin typeface="微软雅黑" panose="020B0503020204020204" charset="-122"/>
                <a:ea typeface="微软雅黑" panose="020B0503020204020204" charset="-122"/>
                <a:cs typeface="微软雅黑" panose="020B0503020204020204" charset="-122"/>
                <a:sym typeface="+mn-ea"/>
              </a:rPr>
              <a:t>.XX.XX</a:t>
            </a:r>
          </a:p>
        </p:txBody>
      </p:sp>
      <p:sp>
        <p:nvSpPr>
          <p:cNvPr id="23" name="文本框 22" descr="7b0a20202020227461726765744d6f64756c65223a202270726f636573734f6e6c696e65466f6e7473220a7d0a"/>
          <p:cNvSpPr txBox="1"/>
          <p:nvPr/>
        </p:nvSpPr>
        <p:spPr>
          <a:xfrm>
            <a:off x="10300970" y="4721860"/>
            <a:ext cx="1728470" cy="902970"/>
          </a:xfrm>
          <a:prstGeom prst="rect">
            <a:avLst/>
          </a:prstGeom>
          <a:noFill/>
          <a:effectLst>
            <a:outerShdw blurRad="50800" dist="50800" dir="5400000" algn="ctr" rotWithShape="0">
              <a:srgbClr val="002F53">
                <a:alpha val="35000"/>
              </a:srgbClr>
            </a:outerShdw>
          </a:effectLst>
        </p:spPr>
        <p:txBody>
          <a:bodyPr wrap="square" rtlCol="0">
            <a:spAutoFit/>
          </a:bodyPr>
          <a:lstStyle/>
          <a:p>
            <a:pPr algn="l">
              <a:lnSpc>
                <a:spcPct val="110000"/>
              </a:lnSpc>
            </a:pPr>
            <a:r>
              <a:rPr lang="zh-CN" altLang="en-US" sz="2400" dirty="0">
                <a:solidFill>
                  <a:schemeClr val="bg1"/>
                </a:solidFill>
                <a:uFillTx/>
                <a:latin typeface="隶书" panose="02010509060101010101" charset="-122"/>
                <a:ea typeface="隶书" panose="02010509060101010101" charset="-122"/>
                <a:cs typeface="隶书" panose="02010509060101010101" charset="-122"/>
                <a:sym typeface="微软雅黑" panose="020B0503020204020204" charset="-122"/>
              </a:rPr>
              <a:t>德性实践</a:t>
            </a:r>
            <a:r>
              <a:rPr lang="en-US" altLang="zh-CN" sz="2400" dirty="0">
                <a:solidFill>
                  <a:schemeClr val="bg1"/>
                </a:solidFill>
                <a:uFillTx/>
                <a:latin typeface="隶书" panose="02010509060101010101" charset="-122"/>
                <a:ea typeface="隶书" panose="02010509060101010101" charset="-122"/>
                <a:cs typeface="隶书" panose="02010509060101010101" charset="-122"/>
                <a:sym typeface="微软雅黑" panose="020B0503020204020204" charset="-122"/>
              </a:rPr>
              <a:t> </a:t>
            </a:r>
          </a:p>
          <a:p>
            <a:pPr algn="l">
              <a:lnSpc>
                <a:spcPct val="110000"/>
              </a:lnSpc>
            </a:pPr>
            <a:r>
              <a:rPr lang="en-US" altLang="zh-CN" sz="2400" dirty="0">
                <a:solidFill>
                  <a:schemeClr val="bg1"/>
                </a:solidFill>
                <a:uFillTx/>
                <a:latin typeface="隶书" panose="02010509060101010101" charset="-122"/>
                <a:ea typeface="隶书" panose="02010509060101010101" charset="-122"/>
                <a:cs typeface="隶书" panose="02010509060101010101" charset="-122"/>
                <a:sym typeface="微软雅黑" panose="020B0503020204020204" charset="-122"/>
              </a:rPr>
              <a:t>  </a:t>
            </a:r>
            <a:r>
              <a:rPr lang="zh-CN" altLang="en-US" sz="2400" dirty="0">
                <a:solidFill>
                  <a:schemeClr val="bg1"/>
                </a:solidFill>
                <a:uFillTx/>
                <a:latin typeface="隶书" panose="02010509060101010101" charset="-122"/>
                <a:ea typeface="隶书" panose="02010509060101010101" charset="-122"/>
                <a:cs typeface="隶书" panose="02010509060101010101" charset="-122"/>
                <a:sym typeface="微软雅黑" panose="020B0503020204020204" charset="-122"/>
              </a:rPr>
              <a:t>学道创新</a:t>
            </a:r>
          </a:p>
        </p:txBody>
      </p:sp>
      <p:pic>
        <p:nvPicPr>
          <p:cNvPr id="2" name="图片 1">
            <a:extLst>
              <a:ext uri="{FF2B5EF4-FFF2-40B4-BE49-F238E27FC236}">
                <a16:creationId xmlns:a16="http://schemas.microsoft.com/office/drawing/2014/main" id="{05543D73-0BD2-4A9E-279F-332A95A6A44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2468" y="210652"/>
            <a:ext cx="4241946" cy="95989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699"/>
    </mc:Choice>
    <mc:Fallback xmlns="">
      <p:transition spd="med"/>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2M5MmRjZjUyNTQ2ZDM5OTQ2ZDI0OWI0MzgxYjI4ZTQifQ=="/>
  <p:tag name="KSO_WPP_MARK_KEY" val="adb4e4da-dc03-4402-a911-40b85d3591ed"/>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35"/>
  <p:tag name="KSO_WM_UNIT_TEXT_FILL_FORE_SCHEMECOLOR_INDEX" val="14"/>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64,&quot;width&quot;:19201}"/>
</p:tagLst>
</file>

<file path=ppt/tags/tag1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64,&quot;width&quot;:1920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UNIT_DYNMNUM_TYPE" val="1"/>
  <p:tag name="KSO_WM_DYNAMICNUM_SPEED" val="3"/>
  <p:tag name="KSO_WM_UNIT_DYNMNUM_DGM_ANIMTYPE" val="5"/>
  <p:tag name="KSO_WM_UNIT_INDEX" val="1592388724173_1_1"/>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UNIT_DYNMNUM_TYPE" val="1"/>
  <p:tag name="KSO_WM_DYNAMICNUM_SPEED" val="3"/>
  <p:tag name="KSO_WM_UNIT_DYNMNUM_DGM_ANIMTYPE" val="5"/>
  <p:tag name="KSO_WM_UNIT_INDEX" val="1592388724173_1_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UNIT_DYNMNUM_TYPE" val="1"/>
  <p:tag name="KSO_WM_DYNAMICNUM_SPEED" val="3"/>
  <p:tag name="KSO_WM_UNIT_DYNMNUM_DGM_ANIMTYPE" val="5"/>
  <p:tag name="KSO_WM_UNIT_INDEX" val="1592388724173_1_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UNIT_DYNMNUM_TYPE" val="1"/>
  <p:tag name="KSO_WM_DYNAMICNUM_SPEED" val="3"/>
  <p:tag name="KSO_WM_UNIT_DYNMNUM_DGM_ANIMTYPE" val="5"/>
  <p:tag name="KSO_WM_UNIT_INDEX" val="1592388724173_1_1"/>
</p:tagLst>
</file>

<file path=ppt/tags/tag2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506</Words>
  <Application>Microsoft Office PowerPoint</Application>
  <PresentationFormat>宽屏</PresentationFormat>
  <Paragraphs>78</Paragraphs>
  <Slides>7</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vt:i4>
      </vt:variant>
    </vt:vector>
  </HeadingPairs>
  <TitlesOfParts>
    <vt:vector size="16" baseType="lpstr">
      <vt:lpstr>Arial</vt:lpstr>
      <vt:lpstr>微软雅黑</vt:lpstr>
      <vt:lpstr>MiSans</vt:lpstr>
      <vt:lpstr>Microsoft YaHei Regular</vt:lpstr>
      <vt:lpstr>字魂105号-简雅黑</vt:lpstr>
      <vt:lpstr>隶书</vt:lpstr>
      <vt:lpstr>Wingdings</vt:lpstr>
      <vt:lpstr>Microsoft YaHei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SEM-075</cp:lastModifiedBy>
  <cp:revision>216</cp:revision>
  <dcterms:created xsi:type="dcterms:W3CDTF">2022-10-11T08:38:00Z</dcterms:created>
  <dcterms:modified xsi:type="dcterms:W3CDTF">2026-04-29T10:01:39Z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2052-11.1.0.12598</vt:lpwstr>
  </property>
  <property fmtid="{D5CDD505-2E9C-101B-9397-08002B2CF9AE}" pid="3" name="ICV">
    <vt:lpwstr>9BCDD78B134B45378C2B4563130488DA</vt:lpwstr>
  </property>
</Properties>
</file>